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62" r:id="rId3"/>
    <p:sldId id="257" r:id="rId4"/>
    <p:sldId id="263" r:id="rId5"/>
    <p:sldId id="258" r:id="rId6"/>
    <p:sldId id="261" r:id="rId7"/>
    <p:sldId id="264" r:id="rId8"/>
    <p:sldId id="265" r:id="rId9"/>
    <p:sldId id="266" r:id="rId10"/>
    <p:sldId id="267" r:id="rId11"/>
    <p:sldId id="279" r:id="rId12"/>
    <p:sldId id="268" r:id="rId13"/>
    <p:sldId id="269" r:id="rId14"/>
    <p:sldId id="270" r:id="rId15"/>
    <p:sldId id="276" r:id="rId16"/>
    <p:sldId id="271" r:id="rId17"/>
    <p:sldId id="272" r:id="rId18"/>
    <p:sldId id="273" r:id="rId19"/>
    <p:sldId id="281" r:id="rId20"/>
    <p:sldId id="274" r:id="rId21"/>
    <p:sldId id="282" r:id="rId22"/>
    <p:sldId id="285" r:id="rId23"/>
    <p:sldId id="283" r:id="rId24"/>
    <p:sldId id="284" r:id="rId25"/>
    <p:sldId id="296" r:id="rId26"/>
    <p:sldId id="297" r:id="rId27"/>
    <p:sldId id="278" r:id="rId28"/>
    <p:sldId id="277" r:id="rId29"/>
    <p:sldId id="280" r:id="rId30"/>
    <p:sldId id="286" r:id="rId31"/>
    <p:sldId id="287" r:id="rId32"/>
    <p:sldId id="288" r:id="rId33"/>
    <p:sldId id="289" r:id="rId34"/>
    <p:sldId id="290" r:id="rId35"/>
    <p:sldId id="291" r:id="rId36"/>
    <p:sldId id="293" r:id="rId37"/>
    <p:sldId id="295" r:id="rId38"/>
    <p:sldId id="299" r:id="rId39"/>
    <p:sldId id="298" r:id="rId40"/>
    <p:sldId id="300" r:id="rId41"/>
    <p:sldId id="301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5D1A7A-3C96-434F-9D36-04F8C4FDCDBC}" v="1" dt="2022-02-21T13:15:04.4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ks Oakley" userId="ee975fa246692dbb" providerId="LiveId" clId="{945D1A7A-3C96-434F-9D36-04F8C4FDCDBC}"/>
    <pc:docChg chg="custSel modSld">
      <pc:chgData name="Burks Oakley" userId="ee975fa246692dbb" providerId="LiveId" clId="{945D1A7A-3C96-434F-9D36-04F8C4FDCDBC}" dt="2022-02-21T13:15:19.293" v="201" actId="14100"/>
      <pc:docMkLst>
        <pc:docMk/>
      </pc:docMkLst>
      <pc:sldChg chg="addSp modSp mod">
        <pc:chgData name="Burks Oakley" userId="ee975fa246692dbb" providerId="LiveId" clId="{945D1A7A-3C96-434F-9D36-04F8C4FDCDBC}" dt="2022-02-19T13:46:30.417" v="182" actId="1038"/>
        <pc:sldMkLst>
          <pc:docMk/>
          <pc:sldMk cId="4265362797" sldId="263"/>
        </pc:sldMkLst>
        <pc:spChg chg="add mod ord">
          <ac:chgData name="Burks Oakley" userId="ee975fa246692dbb" providerId="LiveId" clId="{945D1A7A-3C96-434F-9D36-04F8C4FDCDBC}" dt="2022-02-19T13:46:30.417" v="182" actId="1038"/>
          <ac:spMkLst>
            <pc:docMk/>
            <pc:sldMk cId="4265362797" sldId="263"/>
            <ac:spMk id="2" creationId="{FCFBF8C1-663E-4E63-9C14-05B6F3239491}"/>
          </ac:spMkLst>
        </pc:spChg>
        <pc:picChg chg="mod">
          <ac:chgData name="Burks Oakley" userId="ee975fa246692dbb" providerId="LiveId" clId="{945D1A7A-3C96-434F-9D36-04F8C4FDCDBC}" dt="2022-02-19T13:45:24.688" v="30" actId="1076"/>
          <ac:picMkLst>
            <pc:docMk/>
            <pc:sldMk cId="4265362797" sldId="263"/>
            <ac:picMk id="4" creationId="{5822B60B-4B84-430A-B50E-1A8939DBAB6D}"/>
          </ac:picMkLst>
        </pc:picChg>
      </pc:sldChg>
      <pc:sldChg chg="modSp mod">
        <pc:chgData name="Burks Oakley" userId="ee975fa246692dbb" providerId="LiveId" clId="{945D1A7A-3C96-434F-9D36-04F8C4FDCDBC}" dt="2022-02-21T10:49:43.402" v="196" actId="20577"/>
        <pc:sldMkLst>
          <pc:docMk/>
          <pc:sldMk cId="4273742125" sldId="291"/>
        </pc:sldMkLst>
        <pc:spChg chg="mod">
          <ac:chgData name="Burks Oakley" userId="ee975fa246692dbb" providerId="LiveId" clId="{945D1A7A-3C96-434F-9D36-04F8C4FDCDBC}" dt="2022-02-21T10:49:43.402" v="196" actId="20577"/>
          <ac:spMkLst>
            <pc:docMk/>
            <pc:sldMk cId="4273742125" sldId="291"/>
            <ac:spMk id="3" creationId="{1FCC997F-7BE5-4FCB-9393-EC2BB59DFCF7}"/>
          </ac:spMkLst>
        </pc:spChg>
      </pc:sldChg>
      <pc:sldChg chg="modSp mod">
        <pc:chgData name="Burks Oakley" userId="ee975fa246692dbb" providerId="LiveId" clId="{945D1A7A-3C96-434F-9D36-04F8C4FDCDBC}" dt="2022-02-18T15:12:18.042" v="6" actId="1037"/>
        <pc:sldMkLst>
          <pc:docMk/>
          <pc:sldMk cId="842260700" sldId="299"/>
        </pc:sldMkLst>
        <pc:picChg chg="mod">
          <ac:chgData name="Burks Oakley" userId="ee975fa246692dbb" providerId="LiveId" clId="{945D1A7A-3C96-434F-9D36-04F8C4FDCDBC}" dt="2022-02-18T15:12:18.042" v="6" actId="1037"/>
          <ac:picMkLst>
            <pc:docMk/>
            <pc:sldMk cId="842260700" sldId="299"/>
            <ac:picMk id="6" creationId="{AF128C6F-E268-45C6-9C7D-250924CAA5C1}"/>
          </ac:picMkLst>
        </pc:picChg>
      </pc:sldChg>
      <pc:sldChg chg="addSp delSp modSp mod">
        <pc:chgData name="Burks Oakley" userId="ee975fa246692dbb" providerId="LiveId" clId="{945D1A7A-3C96-434F-9D36-04F8C4FDCDBC}" dt="2022-02-18T15:14:19.908" v="20" actId="1076"/>
        <pc:sldMkLst>
          <pc:docMk/>
          <pc:sldMk cId="1336097789" sldId="300"/>
        </pc:sldMkLst>
        <pc:spChg chg="add mod">
          <ac:chgData name="Burks Oakley" userId="ee975fa246692dbb" providerId="LiveId" clId="{945D1A7A-3C96-434F-9D36-04F8C4FDCDBC}" dt="2022-02-18T15:14:19.908" v="20" actId="1076"/>
          <ac:spMkLst>
            <pc:docMk/>
            <pc:sldMk cId="1336097789" sldId="300"/>
            <ac:spMk id="6" creationId="{BCDBF5C0-8BCE-4F6C-A350-3D526F8523F0}"/>
          </ac:spMkLst>
        </pc:spChg>
        <pc:spChg chg="add del mod">
          <ac:chgData name="Burks Oakley" userId="ee975fa246692dbb" providerId="LiveId" clId="{945D1A7A-3C96-434F-9D36-04F8C4FDCDBC}" dt="2022-02-18T15:14:06.108" v="18" actId="478"/>
          <ac:spMkLst>
            <pc:docMk/>
            <pc:sldMk cId="1336097789" sldId="300"/>
            <ac:spMk id="7" creationId="{1D9EAF17-0DB0-44D5-9DFA-F3F99DAB3DAD}"/>
          </ac:spMkLst>
        </pc:spChg>
      </pc:sldChg>
      <pc:sldChg chg="addSp modSp mod">
        <pc:chgData name="Burks Oakley" userId="ee975fa246692dbb" providerId="LiveId" clId="{945D1A7A-3C96-434F-9D36-04F8C4FDCDBC}" dt="2022-02-21T13:15:19.293" v="201" actId="14100"/>
        <pc:sldMkLst>
          <pc:docMk/>
          <pc:sldMk cId="2374575591" sldId="301"/>
        </pc:sldMkLst>
        <pc:spChg chg="add mod">
          <ac:chgData name="Burks Oakley" userId="ee975fa246692dbb" providerId="LiveId" clId="{945D1A7A-3C96-434F-9D36-04F8C4FDCDBC}" dt="2022-02-21T13:15:19.293" v="201" actId="14100"/>
          <ac:spMkLst>
            <pc:docMk/>
            <pc:sldMk cId="2374575591" sldId="301"/>
            <ac:spMk id="4" creationId="{5EB379A4-8211-4B13-84C0-F7157492F0B7}"/>
          </ac:spMkLst>
        </pc:spChg>
      </pc:sldChg>
    </pc:docChg>
  </pc:docChgLst>
  <pc:docChgLst>
    <pc:chgData name="Burks Oakley" userId="ee975fa246692dbb" providerId="LiveId" clId="{86EEA6E8-E62B-4D65-81A7-F0B14A8D62BB}"/>
    <pc:docChg chg="undo custSel addSld delSld modSld sldOrd">
      <pc:chgData name="Burks Oakley" userId="ee975fa246692dbb" providerId="LiveId" clId="{86EEA6E8-E62B-4D65-81A7-F0B14A8D62BB}" dt="2022-02-18T14:53:35.426" v="3774" actId="1035"/>
      <pc:docMkLst>
        <pc:docMk/>
      </pc:docMkLst>
      <pc:sldChg chg="modSp mod">
        <pc:chgData name="Burks Oakley" userId="ee975fa246692dbb" providerId="LiveId" clId="{86EEA6E8-E62B-4D65-81A7-F0B14A8D62BB}" dt="2022-02-16T13:27:10.165" v="3337" actId="20577"/>
        <pc:sldMkLst>
          <pc:docMk/>
          <pc:sldMk cId="3746613701" sldId="256"/>
        </pc:sldMkLst>
        <pc:spChg chg="mod">
          <ac:chgData name="Burks Oakley" userId="ee975fa246692dbb" providerId="LiveId" clId="{86EEA6E8-E62B-4D65-81A7-F0B14A8D62BB}" dt="2022-02-16T13:27:10.165" v="3337" actId="20577"/>
          <ac:spMkLst>
            <pc:docMk/>
            <pc:sldMk cId="3746613701" sldId="256"/>
            <ac:spMk id="2" creationId="{BFC0B8B0-F088-4B8F-9048-23B2C8602A7A}"/>
          </ac:spMkLst>
        </pc:spChg>
        <pc:spChg chg="mod">
          <ac:chgData name="Burks Oakley" userId="ee975fa246692dbb" providerId="LiveId" clId="{86EEA6E8-E62B-4D65-81A7-F0B14A8D62BB}" dt="2022-02-15T10:12:32.643" v="926" actId="20577"/>
          <ac:spMkLst>
            <pc:docMk/>
            <pc:sldMk cId="3746613701" sldId="256"/>
            <ac:spMk id="3" creationId="{3407B9F3-672B-41EB-A9DF-3BD9DD578A6B}"/>
          </ac:spMkLst>
        </pc:spChg>
      </pc:sldChg>
      <pc:sldChg chg="addSp delSp modSp mod">
        <pc:chgData name="Burks Oakley" userId="ee975fa246692dbb" providerId="LiveId" clId="{86EEA6E8-E62B-4D65-81A7-F0B14A8D62BB}" dt="2022-02-14T18:15:48.413" v="248" actId="1076"/>
        <pc:sldMkLst>
          <pc:docMk/>
          <pc:sldMk cId="127597478" sldId="257"/>
        </pc:sldMkLst>
        <pc:spChg chg="add mod">
          <ac:chgData name="Burks Oakley" userId="ee975fa246692dbb" providerId="LiveId" clId="{86EEA6E8-E62B-4D65-81A7-F0B14A8D62BB}" dt="2022-02-14T18:15:48.413" v="248" actId="1076"/>
          <ac:spMkLst>
            <pc:docMk/>
            <pc:sldMk cId="127597478" sldId="257"/>
            <ac:spMk id="4" creationId="{2B3339D0-E5DD-4388-B14D-9610329F372F}"/>
          </ac:spMkLst>
        </pc:spChg>
        <pc:picChg chg="add mod">
          <ac:chgData name="Burks Oakley" userId="ee975fa246692dbb" providerId="LiveId" clId="{86EEA6E8-E62B-4D65-81A7-F0B14A8D62BB}" dt="2022-02-14T17:31:56.295" v="186" actId="1076"/>
          <ac:picMkLst>
            <pc:docMk/>
            <pc:sldMk cId="127597478" sldId="257"/>
            <ac:picMk id="3" creationId="{C8723059-346F-47BE-A9C8-4A482FCF4134}"/>
          </ac:picMkLst>
        </pc:picChg>
        <pc:picChg chg="del">
          <ac:chgData name="Burks Oakley" userId="ee975fa246692dbb" providerId="LiveId" clId="{86EEA6E8-E62B-4D65-81A7-F0B14A8D62BB}" dt="2022-02-14T17:23:04.533" v="173" actId="478"/>
          <ac:picMkLst>
            <pc:docMk/>
            <pc:sldMk cId="127597478" sldId="257"/>
            <ac:picMk id="5" creationId="{615EC7B1-642F-47BB-B958-E81E8A2070B4}"/>
          </ac:picMkLst>
        </pc:picChg>
      </pc:sldChg>
      <pc:sldChg chg="addSp modSp new del mod ord">
        <pc:chgData name="Burks Oakley" userId="ee975fa246692dbb" providerId="LiveId" clId="{86EEA6E8-E62B-4D65-81A7-F0B14A8D62BB}" dt="2022-02-16T13:28:11.191" v="3338" actId="2696"/>
        <pc:sldMkLst>
          <pc:docMk/>
          <pc:sldMk cId="2513061365" sldId="259"/>
        </pc:sldMkLst>
        <pc:picChg chg="add mod">
          <ac:chgData name="Burks Oakley" userId="ee975fa246692dbb" providerId="LiveId" clId="{86EEA6E8-E62B-4D65-81A7-F0B14A8D62BB}" dt="2022-02-14T16:56:12.878" v="5" actId="1076"/>
          <ac:picMkLst>
            <pc:docMk/>
            <pc:sldMk cId="2513061365" sldId="259"/>
            <ac:picMk id="3" creationId="{C70DF94A-0D3E-4AD0-A76A-1BEFA2D24472}"/>
          </ac:picMkLst>
        </pc:picChg>
      </pc:sldChg>
      <pc:sldChg chg="addSp modSp new del mod ord">
        <pc:chgData name="Burks Oakley" userId="ee975fa246692dbb" providerId="LiveId" clId="{86EEA6E8-E62B-4D65-81A7-F0B14A8D62BB}" dt="2022-02-16T13:28:14.025" v="3339" actId="2696"/>
        <pc:sldMkLst>
          <pc:docMk/>
          <pc:sldMk cId="3933905405" sldId="260"/>
        </pc:sldMkLst>
        <pc:picChg chg="add mod">
          <ac:chgData name="Burks Oakley" userId="ee975fa246692dbb" providerId="LiveId" clId="{86EEA6E8-E62B-4D65-81A7-F0B14A8D62BB}" dt="2022-02-14T19:37:38.372" v="900" actId="1076"/>
          <ac:picMkLst>
            <pc:docMk/>
            <pc:sldMk cId="3933905405" sldId="260"/>
            <ac:picMk id="3" creationId="{A5C38B58-99ED-47C4-A4E8-D80E52409B67}"/>
          </ac:picMkLst>
        </pc:picChg>
        <pc:picChg chg="add mod">
          <ac:chgData name="Burks Oakley" userId="ee975fa246692dbb" providerId="LiveId" clId="{86EEA6E8-E62B-4D65-81A7-F0B14A8D62BB}" dt="2022-02-14T19:38:02.229" v="904" actId="1076"/>
          <ac:picMkLst>
            <pc:docMk/>
            <pc:sldMk cId="3933905405" sldId="260"/>
            <ac:picMk id="4" creationId="{330BE934-E9DB-4714-BC11-9B02829D316E}"/>
          </ac:picMkLst>
        </pc:picChg>
      </pc:sldChg>
      <pc:sldChg chg="addSp modSp new mod">
        <pc:chgData name="Burks Oakley" userId="ee975fa246692dbb" providerId="LiveId" clId="{86EEA6E8-E62B-4D65-81A7-F0B14A8D62BB}" dt="2022-02-14T17:04:01.409" v="18" actId="1076"/>
        <pc:sldMkLst>
          <pc:docMk/>
          <pc:sldMk cId="1761224573" sldId="261"/>
        </pc:sldMkLst>
        <pc:picChg chg="add mod">
          <ac:chgData name="Burks Oakley" userId="ee975fa246692dbb" providerId="LiveId" clId="{86EEA6E8-E62B-4D65-81A7-F0B14A8D62BB}" dt="2022-02-14T17:04:01.409" v="18" actId="1076"/>
          <ac:picMkLst>
            <pc:docMk/>
            <pc:sldMk cId="1761224573" sldId="261"/>
            <ac:picMk id="3" creationId="{C83E8134-DCD2-4ED6-96B0-76D2D5C07C0B}"/>
          </ac:picMkLst>
        </pc:picChg>
      </pc:sldChg>
      <pc:sldChg chg="addSp modSp new mod">
        <pc:chgData name="Burks Oakley" userId="ee975fa246692dbb" providerId="LiveId" clId="{86EEA6E8-E62B-4D65-81A7-F0B14A8D62BB}" dt="2022-02-14T17:18:25.708" v="24" actId="1076"/>
        <pc:sldMkLst>
          <pc:docMk/>
          <pc:sldMk cId="3273171223" sldId="262"/>
        </pc:sldMkLst>
        <pc:picChg chg="add mod">
          <ac:chgData name="Burks Oakley" userId="ee975fa246692dbb" providerId="LiveId" clId="{86EEA6E8-E62B-4D65-81A7-F0B14A8D62BB}" dt="2022-02-14T17:18:25.708" v="24" actId="1076"/>
          <ac:picMkLst>
            <pc:docMk/>
            <pc:sldMk cId="3273171223" sldId="262"/>
            <ac:picMk id="3" creationId="{EAE0508C-781E-446B-9A94-128C51D2B5D0}"/>
          </ac:picMkLst>
        </pc:picChg>
      </pc:sldChg>
      <pc:sldChg chg="addSp delSp modSp new mod">
        <pc:chgData name="Burks Oakley" userId="ee975fa246692dbb" providerId="LiveId" clId="{86EEA6E8-E62B-4D65-81A7-F0B14A8D62BB}" dt="2022-02-14T20:45:23.296" v="923" actId="962"/>
        <pc:sldMkLst>
          <pc:docMk/>
          <pc:sldMk cId="4265362797" sldId="263"/>
        </pc:sldMkLst>
        <pc:picChg chg="add del mod">
          <ac:chgData name="Burks Oakley" userId="ee975fa246692dbb" providerId="LiveId" clId="{86EEA6E8-E62B-4D65-81A7-F0B14A8D62BB}" dt="2022-02-14T20:45:20.685" v="920" actId="478"/>
          <ac:picMkLst>
            <pc:docMk/>
            <pc:sldMk cId="4265362797" sldId="263"/>
            <ac:picMk id="3" creationId="{2EF4B82A-9755-4F18-AE5C-45B057B515E0}"/>
          </ac:picMkLst>
        </pc:picChg>
        <pc:picChg chg="add mod">
          <ac:chgData name="Burks Oakley" userId="ee975fa246692dbb" providerId="LiveId" clId="{86EEA6E8-E62B-4D65-81A7-F0B14A8D62BB}" dt="2022-02-14T20:45:23.296" v="923" actId="962"/>
          <ac:picMkLst>
            <pc:docMk/>
            <pc:sldMk cId="4265362797" sldId="263"/>
            <ac:picMk id="4" creationId="{5822B60B-4B84-430A-B50E-1A8939DBAB6D}"/>
          </ac:picMkLst>
        </pc:picChg>
      </pc:sldChg>
      <pc:sldChg chg="addSp delSp modSp new mod">
        <pc:chgData name="Burks Oakley" userId="ee975fa246692dbb" providerId="LiveId" clId="{86EEA6E8-E62B-4D65-81A7-F0B14A8D62BB}" dt="2022-02-14T17:38:36.035" v="235" actId="962"/>
        <pc:sldMkLst>
          <pc:docMk/>
          <pc:sldMk cId="698390384" sldId="264"/>
        </pc:sldMkLst>
        <pc:picChg chg="add del mod">
          <ac:chgData name="Burks Oakley" userId="ee975fa246692dbb" providerId="LiveId" clId="{86EEA6E8-E62B-4D65-81A7-F0B14A8D62BB}" dt="2022-02-14T17:37:14.294" v="232" actId="478"/>
          <ac:picMkLst>
            <pc:docMk/>
            <pc:sldMk cId="698390384" sldId="264"/>
            <ac:picMk id="3" creationId="{8F0897AA-EBA2-4C9D-9E89-23642BCA7D59}"/>
          </ac:picMkLst>
        </pc:picChg>
        <pc:picChg chg="add mod">
          <ac:chgData name="Burks Oakley" userId="ee975fa246692dbb" providerId="LiveId" clId="{86EEA6E8-E62B-4D65-81A7-F0B14A8D62BB}" dt="2022-02-14T17:38:36.035" v="235" actId="962"/>
          <ac:picMkLst>
            <pc:docMk/>
            <pc:sldMk cId="698390384" sldId="264"/>
            <ac:picMk id="4" creationId="{9FE7AB0C-D3BA-4110-A161-F4CAD70B393D}"/>
          </ac:picMkLst>
        </pc:picChg>
      </pc:sldChg>
      <pc:sldChg chg="addSp modSp new mod">
        <pc:chgData name="Burks Oakley" userId="ee975fa246692dbb" providerId="LiveId" clId="{86EEA6E8-E62B-4D65-81A7-F0B14A8D62BB}" dt="2022-02-16T13:31:11.212" v="3403" actId="1076"/>
        <pc:sldMkLst>
          <pc:docMk/>
          <pc:sldMk cId="3064286700" sldId="265"/>
        </pc:sldMkLst>
        <pc:spChg chg="add mod">
          <ac:chgData name="Burks Oakley" userId="ee975fa246692dbb" providerId="LiveId" clId="{86EEA6E8-E62B-4D65-81A7-F0B14A8D62BB}" dt="2022-02-16T13:31:11.212" v="3403" actId="1076"/>
          <ac:spMkLst>
            <pc:docMk/>
            <pc:sldMk cId="3064286700" sldId="265"/>
            <ac:spMk id="4" creationId="{9265CB3A-E16C-4AB9-B27A-2B610856E956}"/>
          </ac:spMkLst>
        </pc:spChg>
        <pc:picChg chg="add mod">
          <ac:chgData name="Burks Oakley" userId="ee975fa246692dbb" providerId="LiveId" clId="{86EEA6E8-E62B-4D65-81A7-F0B14A8D62BB}" dt="2022-02-16T13:29:53.216" v="3341" actId="1076"/>
          <ac:picMkLst>
            <pc:docMk/>
            <pc:sldMk cId="3064286700" sldId="265"/>
            <ac:picMk id="3" creationId="{DFF677E3-A387-4366-A246-F14D072F1708}"/>
          </ac:picMkLst>
        </pc:picChg>
      </pc:sldChg>
      <pc:sldChg chg="addSp modSp new mod">
        <pc:chgData name="Burks Oakley" userId="ee975fa246692dbb" providerId="LiveId" clId="{86EEA6E8-E62B-4D65-81A7-F0B14A8D62BB}" dt="2022-02-14T18:17:29.507" v="452" actId="20577"/>
        <pc:sldMkLst>
          <pc:docMk/>
          <pc:sldMk cId="2330042384" sldId="266"/>
        </pc:sldMkLst>
        <pc:spChg chg="add mod">
          <ac:chgData name="Burks Oakley" userId="ee975fa246692dbb" providerId="LiveId" clId="{86EEA6E8-E62B-4D65-81A7-F0B14A8D62BB}" dt="2022-02-14T18:17:02.360" v="344" actId="1076"/>
          <ac:spMkLst>
            <pc:docMk/>
            <pc:sldMk cId="2330042384" sldId="266"/>
            <ac:spMk id="5" creationId="{A734FA46-6D51-4F63-BFEE-D79B5C3402B6}"/>
          </ac:spMkLst>
        </pc:spChg>
        <pc:spChg chg="add mod">
          <ac:chgData name="Burks Oakley" userId="ee975fa246692dbb" providerId="LiveId" clId="{86EEA6E8-E62B-4D65-81A7-F0B14A8D62BB}" dt="2022-02-14T18:17:29.507" v="452" actId="20577"/>
          <ac:spMkLst>
            <pc:docMk/>
            <pc:sldMk cId="2330042384" sldId="266"/>
            <ac:spMk id="6" creationId="{0B88EF07-B1FB-4623-86A6-14B02A1DB689}"/>
          </ac:spMkLst>
        </pc:spChg>
        <pc:picChg chg="add mod">
          <ac:chgData name="Burks Oakley" userId="ee975fa246692dbb" providerId="LiveId" clId="{86EEA6E8-E62B-4D65-81A7-F0B14A8D62BB}" dt="2022-02-14T18:16:49.342" v="342" actId="1076"/>
          <ac:picMkLst>
            <pc:docMk/>
            <pc:sldMk cId="2330042384" sldId="266"/>
            <ac:picMk id="3" creationId="{68BC8312-77BF-482B-8892-520E3FA88A4C}"/>
          </ac:picMkLst>
        </pc:picChg>
      </pc:sldChg>
      <pc:sldChg chg="addSp delSp modSp new mod">
        <pc:chgData name="Burks Oakley" userId="ee975fa246692dbb" providerId="LiveId" clId="{86EEA6E8-E62B-4D65-81A7-F0B14A8D62BB}" dt="2022-02-16T13:33:13.122" v="3409" actId="1076"/>
        <pc:sldMkLst>
          <pc:docMk/>
          <pc:sldMk cId="1930936018" sldId="267"/>
        </pc:sldMkLst>
        <pc:spChg chg="add mod">
          <ac:chgData name="Burks Oakley" userId="ee975fa246692dbb" providerId="LiveId" clId="{86EEA6E8-E62B-4D65-81A7-F0B14A8D62BB}" dt="2022-02-15T10:22:11.372" v="933" actId="1076"/>
          <ac:spMkLst>
            <pc:docMk/>
            <pc:sldMk cId="1930936018" sldId="267"/>
            <ac:spMk id="4" creationId="{0885B055-6D82-4DD0-91A1-13CBA095C0D1}"/>
          </ac:spMkLst>
        </pc:spChg>
        <pc:picChg chg="add del mod">
          <ac:chgData name="Burks Oakley" userId="ee975fa246692dbb" providerId="LiveId" clId="{86EEA6E8-E62B-4D65-81A7-F0B14A8D62BB}" dt="2022-02-15T10:21:47.167" v="927" actId="478"/>
          <ac:picMkLst>
            <pc:docMk/>
            <pc:sldMk cId="1930936018" sldId="267"/>
            <ac:picMk id="3" creationId="{30537E27-22B2-4DE1-8B15-0F2899D806DA}"/>
          </ac:picMkLst>
        </pc:picChg>
        <pc:picChg chg="add mod">
          <ac:chgData name="Burks Oakley" userId="ee975fa246692dbb" providerId="LiveId" clId="{86EEA6E8-E62B-4D65-81A7-F0B14A8D62BB}" dt="2022-02-16T13:33:13.122" v="3409" actId="1076"/>
          <ac:picMkLst>
            <pc:docMk/>
            <pc:sldMk cId="1930936018" sldId="267"/>
            <ac:picMk id="3" creationId="{AB26C9CE-2E4B-4423-96D8-EE59A97243C3}"/>
          </ac:picMkLst>
        </pc:picChg>
        <pc:picChg chg="add del mod">
          <ac:chgData name="Burks Oakley" userId="ee975fa246692dbb" providerId="LiveId" clId="{86EEA6E8-E62B-4D65-81A7-F0B14A8D62BB}" dt="2022-02-16T13:33:04.749" v="3404" actId="478"/>
          <ac:picMkLst>
            <pc:docMk/>
            <pc:sldMk cId="1930936018" sldId="267"/>
            <ac:picMk id="5" creationId="{98A7538F-9951-4EA6-992F-DF8471D51640}"/>
          </ac:picMkLst>
        </pc:picChg>
      </pc:sldChg>
      <pc:sldChg chg="addSp delSp modSp new mod">
        <pc:chgData name="Burks Oakley" userId="ee975fa246692dbb" providerId="LiveId" clId="{86EEA6E8-E62B-4D65-81A7-F0B14A8D62BB}" dt="2022-02-16T13:30:12.105" v="3343" actId="1076"/>
        <pc:sldMkLst>
          <pc:docMk/>
          <pc:sldMk cId="3504711878" sldId="268"/>
        </pc:sldMkLst>
        <pc:spChg chg="add mod">
          <ac:chgData name="Burks Oakley" userId="ee975fa246692dbb" providerId="LiveId" clId="{86EEA6E8-E62B-4D65-81A7-F0B14A8D62BB}" dt="2022-02-16T13:30:12.105" v="3343" actId="1076"/>
          <ac:spMkLst>
            <pc:docMk/>
            <pc:sldMk cId="3504711878" sldId="268"/>
            <ac:spMk id="7" creationId="{0BEC9613-E204-4035-BF09-15E8BCCB9298}"/>
          </ac:spMkLst>
        </pc:spChg>
        <pc:picChg chg="add del mod">
          <ac:chgData name="Burks Oakley" userId="ee975fa246692dbb" providerId="LiveId" clId="{86EEA6E8-E62B-4D65-81A7-F0B14A8D62BB}" dt="2022-02-14T18:32:06.286" v="601" actId="478"/>
          <ac:picMkLst>
            <pc:docMk/>
            <pc:sldMk cId="3504711878" sldId="268"/>
            <ac:picMk id="3" creationId="{5668F2A9-325F-4C92-B87D-DC976D77F8A8}"/>
          </ac:picMkLst>
        </pc:picChg>
        <pc:picChg chg="add mod">
          <ac:chgData name="Burks Oakley" userId="ee975fa246692dbb" providerId="LiveId" clId="{86EEA6E8-E62B-4D65-81A7-F0B14A8D62BB}" dt="2022-02-14T18:32:10.960" v="602" actId="1076"/>
          <ac:picMkLst>
            <pc:docMk/>
            <pc:sldMk cId="3504711878" sldId="268"/>
            <ac:picMk id="5" creationId="{F29EF64B-9116-4C11-9F9C-D7109AA8E234}"/>
          </ac:picMkLst>
        </pc:picChg>
      </pc:sldChg>
      <pc:sldChg chg="addSp modSp new mod">
        <pc:chgData name="Burks Oakley" userId="ee975fa246692dbb" providerId="LiveId" clId="{86EEA6E8-E62B-4D65-81A7-F0B14A8D62BB}" dt="2022-02-14T18:35:54.986" v="605" actId="962"/>
        <pc:sldMkLst>
          <pc:docMk/>
          <pc:sldMk cId="1384301450" sldId="269"/>
        </pc:sldMkLst>
        <pc:picChg chg="add mod">
          <ac:chgData name="Burks Oakley" userId="ee975fa246692dbb" providerId="LiveId" clId="{86EEA6E8-E62B-4D65-81A7-F0B14A8D62BB}" dt="2022-02-14T18:35:54.986" v="605" actId="962"/>
          <ac:picMkLst>
            <pc:docMk/>
            <pc:sldMk cId="1384301450" sldId="269"/>
            <ac:picMk id="3" creationId="{756A190A-87FA-438B-9B1E-5C75F8AAC5ED}"/>
          </ac:picMkLst>
        </pc:picChg>
      </pc:sldChg>
      <pc:sldChg chg="addSp delSp modSp new mod">
        <pc:chgData name="Burks Oakley" userId="ee975fa246692dbb" providerId="LiveId" clId="{86EEA6E8-E62B-4D65-81A7-F0B14A8D62BB}" dt="2022-02-14T19:53:06.612" v="906" actId="478"/>
        <pc:sldMkLst>
          <pc:docMk/>
          <pc:sldMk cId="2375727205" sldId="270"/>
        </pc:sldMkLst>
        <pc:picChg chg="add del">
          <ac:chgData name="Burks Oakley" userId="ee975fa246692dbb" providerId="LiveId" clId="{86EEA6E8-E62B-4D65-81A7-F0B14A8D62BB}" dt="2022-02-14T19:53:06.612" v="906" actId="478"/>
          <ac:picMkLst>
            <pc:docMk/>
            <pc:sldMk cId="2375727205" sldId="270"/>
            <ac:picMk id="2" creationId="{E98E67A3-02CD-459E-8075-55E3A1F2C258}"/>
          </ac:picMkLst>
        </pc:picChg>
        <pc:picChg chg="add mod">
          <ac:chgData name="Burks Oakley" userId="ee975fa246692dbb" providerId="LiveId" clId="{86EEA6E8-E62B-4D65-81A7-F0B14A8D62BB}" dt="2022-02-14T18:36:32.667" v="611" actId="1076"/>
          <ac:picMkLst>
            <pc:docMk/>
            <pc:sldMk cId="2375727205" sldId="270"/>
            <ac:picMk id="3" creationId="{4F16F45D-20AA-465A-A8CA-69F6C8159ABC}"/>
          </ac:picMkLst>
        </pc:picChg>
      </pc:sldChg>
      <pc:sldChg chg="addSp modSp new mod">
        <pc:chgData name="Burks Oakley" userId="ee975fa246692dbb" providerId="LiveId" clId="{86EEA6E8-E62B-4D65-81A7-F0B14A8D62BB}" dt="2022-02-14T18:37:29.466" v="615" actId="962"/>
        <pc:sldMkLst>
          <pc:docMk/>
          <pc:sldMk cId="1932369300" sldId="271"/>
        </pc:sldMkLst>
        <pc:picChg chg="add mod">
          <ac:chgData name="Burks Oakley" userId="ee975fa246692dbb" providerId="LiveId" clId="{86EEA6E8-E62B-4D65-81A7-F0B14A8D62BB}" dt="2022-02-14T18:37:29.466" v="615" actId="962"/>
          <ac:picMkLst>
            <pc:docMk/>
            <pc:sldMk cId="1932369300" sldId="271"/>
            <ac:picMk id="3" creationId="{D495C3FC-879D-46F3-A956-A531A8E6ACBD}"/>
          </ac:picMkLst>
        </pc:picChg>
      </pc:sldChg>
      <pc:sldChg chg="addSp modSp new mod">
        <pc:chgData name="Burks Oakley" userId="ee975fa246692dbb" providerId="LiveId" clId="{86EEA6E8-E62B-4D65-81A7-F0B14A8D62BB}" dt="2022-02-14T18:38:32.007" v="619" actId="962"/>
        <pc:sldMkLst>
          <pc:docMk/>
          <pc:sldMk cId="1009764371" sldId="272"/>
        </pc:sldMkLst>
        <pc:picChg chg="add mod">
          <ac:chgData name="Burks Oakley" userId="ee975fa246692dbb" providerId="LiveId" clId="{86EEA6E8-E62B-4D65-81A7-F0B14A8D62BB}" dt="2022-02-14T18:38:32.007" v="619" actId="962"/>
          <ac:picMkLst>
            <pc:docMk/>
            <pc:sldMk cId="1009764371" sldId="272"/>
            <ac:picMk id="3" creationId="{B1BE7ED2-03F2-4C08-B069-35ABA869CB05}"/>
          </ac:picMkLst>
        </pc:picChg>
      </pc:sldChg>
      <pc:sldChg chg="addSp modSp new mod">
        <pc:chgData name="Burks Oakley" userId="ee975fa246692dbb" providerId="LiveId" clId="{86EEA6E8-E62B-4D65-81A7-F0B14A8D62BB}" dt="2022-02-15T12:10:53.118" v="1614" actId="1076"/>
        <pc:sldMkLst>
          <pc:docMk/>
          <pc:sldMk cId="4032289288" sldId="273"/>
        </pc:sldMkLst>
        <pc:spChg chg="add mod">
          <ac:chgData name="Burks Oakley" userId="ee975fa246692dbb" providerId="LiveId" clId="{86EEA6E8-E62B-4D65-81A7-F0B14A8D62BB}" dt="2022-02-15T12:10:53.118" v="1614" actId="1076"/>
          <ac:spMkLst>
            <pc:docMk/>
            <pc:sldMk cId="4032289288" sldId="273"/>
            <ac:spMk id="3" creationId="{0C587CB1-83A9-43CE-81B8-9F2C17E90B33}"/>
          </ac:spMkLst>
        </pc:spChg>
      </pc:sldChg>
      <pc:sldChg chg="addSp delSp modSp new mod">
        <pc:chgData name="Burks Oakley" userId="ee975fa246692dbb" providerId="LiveId" clId="{86EEA6E8-E62B-4D65-81A7-F0B14A8D62BB}" dt="2022-02-15T15:20:31.789" v="3042" actId="20577"/>
        <pc:sldMkLst>
          <pc:docMk/>
          <pc:sldMk cId="1916558811" sldId="274"/>
        </pc:sldMkLst>
        <pc:spChg chg="add mod">
          <ac:chgData name="Burks Oakley" userId="ee975fa246692dbb" providerId="LiveId" clId="{86EEA6E8-E62B-4D65-81A7-F0B14A8D62BB}" dt="2022-02-15T15:20:31.789" v="3042" actId="20577"/>
          <ac:spMkLst>
            <pc:docMk/>
            <pc:sldMk cId="1916558811" sldId="274"/>
            <ac:spMk id="3" creationId="{35465E36-5747-458F-B26D-9FFE92E83C22}"/>
          </ac:spMkLst>
        </pc:spChg>
        <pc:picChg chg="add mod">
          <ac:chgData name="Burks Oakley" userId="ee975fa246692dbb" providerId="LiveId" clId="{86EEA6E8-E62B-4D65-81A7-F0B14A8D62BB}" dt="2022-02-15T10:40:40.375" v="1010" actId="14100"/>
          <ac:picMkLst>
            <pc:docMk/>
            <pc:sldMk cId="1916558811" sldId="274"/>
            <ac:picMk id="4" creationId="{63A8E3E0-3317-409D-A0E8-FDF33274B291}"/>
          </ac:picMkLst>
        </pc:picChg>
        <pc:picChg chg="add del mod">
          <ac:chgData name="Burks Oakley" userId="ee975fa246692dbb" providerId="LiveId" clId="{86EEA6E8-E62B-4D65-81A7-F0B14A8D62BB}" dt="2022-02-15T10:40:34.939" v="1006" actId="478"/>
          <ac:picMkLst>
            <pc:docMk/>
            <pc:sldMk cId="1916558811" sldId="274"/>
            <ac:picMk id="5" creationId="{A63F02D1-7300-4457-9D61-C7A3B21335F9}"/>
          </ac:picMkLst>
        </pc:picChg>
      </pc:sldChg>
      <pc:sldChg chg="new del">
        <pc:chgData name="Burks Oakley" userId="ee975fa246692dbb" providerId="LiveId" clId="{86EEA6E8-E62B-4D65-81A7-F0B14A8D62BB}" dt="2022-02-15T10:37:04.456" v="1005" actId="2696"/>
        <pc:sldMkLst>
          <pc:docMk/>
          <pc:sldMk cId="3278686550" sldId="275"/>
        </pc:sldMkLst>
      </pc:sldChg>
      <pc:sldChg chg="add">
        <pc:chgData name="Burks Oakley" userId="ee975fa246692dbb" providerId="LiveId" clId="{86EEA6E8-E62B-4D65-81A7-F0B14A8D62BB}" dt="2022-02-14T19:53:18.952" v="908"/>
        <pc:sldMkLst>
          <pc:docMk/>
          <pc:sldMk cId="1794347929" sldId="276"/>
        </pc:sldMkLst>
      </pc:sldChg>
      <pc:sldChg chg="addSp delSp modSp new mod">
        <pc:chgData name="Burks Oakley" userId="ee975fa246692dbb" providerId="LiveId" clId="{86EEA6E8-E62B-4D65-81A7-F0B14A8D62BB}" dt="2022-02-15T11:37:48.919" v="1580" actId="1076"/>
        <pc:sldMkLst>
          <pc:docMk/>
          <pc:sldMk cId="2613626461" sldId="277"/>
        </pc:sldMkLst>
        <pc:spChg chg="add mod">
          <ac:chgData name="Burks Oakley" userId="ee975fa246692dbb" providerId="LiveId" clId="{86EEA6E8-E62B-4D65-81A7-F0B14A8D62BB}" dt="2022-02-15T11:37:18.227" v="1570" actId="1076"/>
          <ac:spMkLst>
            <pc:docMk/>
            <pc:sldMk cId="2613626461" sldId="277"/>
            <ac:spMk id="2" creationId="{9B657C9D-11E3-42AD-8229-457E42FC7DAD}"/>
          </ac:spMkLst>
        </pc:spChg>
        <pc:spChg chg="add mod">
          <ac:chgData name="Burks Oakley" userId="ee975fa246692dbb" providerId="LiveId" clId="{86EEA6E8-E62B-4D65-81A7-F0B14A8D62BB}" dt="2022-02-15T11:37:48.919" v="1580" actId="1076"/>
          <ac:spMkLst>
            <pc:docMk/>
            <pc:sldMk cId="2613626461" sldId="277"/>
            <ac:spMk id="6" creationId="{C02FC0FA-68CB-4905-B4C4-B940913F174A}"/>
          </ac:spMkLst>
        </pc:spChg>
        <pc:picChg chg="add del mod">
          <ac:chgData name="Burks Oakley" userId="ee975fa246692dbb" providerId="LiveId" clId="{86EEA6E8-E62B-4D65-81A7-F0B14A8D62BB}" dt="2022-02-14T20:01:19.103" v="914" actId="478"/>
          <ac:picMkLst>
            <pc:docMk/>
            <pc:sldMk cId="2613626461" sldId="277"/>
            <ac:picMk id="3" creationId="{9494AE99-22C3-4ED7-95F5-F4424EFBEA4A}"/>
          </ac:picMkLst>
        </pc:picChg>
        <pc:picChg chg="add mod">
          <ac:chgData name="Burks Oakley" userId="ee975fa246692dbb" providerId="LiveId" clId="{86EEA6E8-E62B-4D65-81A7-F0B14A8D62BB}" dt="2022-02-14T20:01:31.114" v="919" actId="1076"/>
          <ac:picMkLst>
            <pc:docMk/>
            <pc:sldMk cId="2613626461" sldId="277"/>
            <ac:picMk id="5" creationId="{BD2C95BA-608F-400A-9558-7F40251371FA}"/>
          </ac:picMkLst>
        </pc:picChg>
      </pc:sldChg>
      <pc:sldChg chg="addSp delSp modSp add mod">
        <pc:chgData name="Burks Oakley" userId="ee975fa246692dbb" providerId="LiveId" clId="{86EEA6E8-E62B-4D65-81A7-F0B14A8D62BB}" dt="2022-02-15T10:43:11.508" v="1024" actId="14100"/>
        <pc:sldMkLst>
          <pc:docMk/>
          <pc:sldMk cId="954322564" sldId="278"/>
        </pc:sldMkLst>
        <pc:spChg chg="add del mod">
          <ac:chgData name="Burks Oakley" userId="ee975fa246692dbb" providerId="LiveId" clId="{86EEA6E8-E62B-4D65-81A7-F0B14A8D62BB}" dt="2022-02-15T10:41:39.046" v="1014" actId="478"/>
          <ac:spMkLst>
            <pc:docMk/>
            <pc:sldMk cId="954322564" sldId="278"/>
            <ac:spMk id="2" creationId="{1662C28C-2955-4800-886C-E98C1E8D343A}"/>
          </ac:spMkLst>
        </pc:spChg>
        <pc:spChg chg="add del">
          <ac:chgData name="Burks Oakley" userId="ee975fa246692dbb" providerId="LiveId" clId="{86EEA6E8-E62B-4D65-81A7-F0B14A8D62BB}" dt="2022-02-15T10:42:04.473" v="1016" actId="478"/>
          <ac:spMkLst>
            <pc:docMk/>
            <pc:sldMk cId="954322564" sldId="278"/>
            <ac:spMk id="4" creationId="{D2B3F710-D2E6-4F59-A6DA-5A666B69A2A1}"/>
          </ac:spMkLst>
        </pc:spChg>
        <pc:spChg chg="add mod">
          <ac:chgData name="Burks Oakley" userId="ee975fa246692dbb" providerId="LiveId" clId="{86EEA6E8-E62B-4D65-81A7-F0B14A8D62BB}" dt="2022-02-15T10:43:11.508" v="1024" actId="14100"/>
          <ac:spMkLst>
            <pc:docMk/>
            <pc:sldMk cId="954322564" sldId="278"/>
            <ac:spMk id="5" creationId="{0F996E05-735C-43E2-9ECD-8C05A020482F}"/>
          </ac:spMkLst>
        </pc:spChg>
      </pc:sldChg>
      <pc:sldChg chg="addSp delSp modSp new mod">
        <pc:chgData name="Burks Oakley" userId="ee975fa246692dbb" providerId="LiveId" clId="{86EEA6E8-E62B-4D65-81A7-F0B14A8D62BB}" dt="2022-02-15T10:35:46.119" v="1004" actId="1076"/>
        <pc:sldMkLst>
          <pc:docMk/>
          <pc:sldMk cId="3788186687" sldId="279"/>
        </pc:sldMkLst>
        <pc:spChg chg="add mod">
          <ac:chgData name="Burks Oakley" userId="ee975fa246692dbb" providerId="LiveId" clId="{86EEA6E8-E62B-4D65-81A7-F0B14A8D62BB}" dt="2022-02-15T10:35:46.119" v="1004" actId="1076"/>
          <ac:spMkLst>
            <pc:docMk/>
            <pc:sldMk cId="3788186687" sldId="279"/>
            <ac:spMk id="6" creationId="{D6E815D6-91B8-4F4C-9377-E1688F18CAD8}"/>
          </ac:spMkLst>
        </pc:spChg>
        <pc:picChg chg="add del mod">
          <ac:chgData name="Burks Oakley" userId="ee975fa246692dbb" providerId="LiveId" clId="{86EEA6E8-E62B-4D65-81A7-F0B14A8D62BB}" dt="2022-02-15T10:32:42.919" v="943" actId="478"/>
          <ac:picMkLst>
            <pc:docMk/>
            <pc:sldMk cId="3788186687" sldId="279"/>
            <ac:picMk id="3" creationId="{2C4DF063-E101-422D-9140-5CEBA4E1A750}"/>
          </ac:picMkLst>
        </pc:picChg>
        <pc:picChg chg="add mod">
          <ac:chgData name="Burks Oakley" userId="ee975fa246692dbb" providerId="LiveId" clId="{86EEA6E8-E62B-4D65-81A7-F0B14A8D62BB}" dt="2022-02-15T10:33:01.614" v="948" actId="1076"/>
          <ac:picMkLst>
            <pc:docMk/>
            <pc:sldMk cId="3788186687" sldId="279"/>
            <ac:picMk id="4" creationId="{5A627FCC-8B13-4869-9C40-DE9379A418BD}"/>
          </ac:picMkLst>
        </pc:picChg>
      </pc:sldChg>
      <pc:sldChg chg="addSp modSp new mod ord">
        <pc:chgData name="Burks Oakley" userId="ee975fa246692dbb" providerId="LiveId" clId="{86EEA6E8-E62B-4D65-81A7-F0B14A8D62BB}" dt="2022-02-15T13:09:21.535" v="2711" actId="1076"/>
        <pc:sldMkLst>
          <pc:docMk/>
          <pc:sldMk cId="3020292942" sldId="280"/>
        </pc:sldMkLst>
        <pc:spChg chg="add mod">
          <ac:chgData name="Burks Oakley" userId="ee975fa246692dbb" providerId="LiveId" clId="{86EEA6E8-E62B-4D65-81A7-F0B14A8D62BB}" dt="2022-02-15T13:09:21.535" v="2711" actId="1076"/>
          <ac:spMkLst>
            <pc:docMk/>
            <pc:sldMk cId="3020292942" sldId="280"/>
            <ac:spMk id="4" creationId="{394951C5-D6BB-499C-A9C0-400BA03F5F63}"/>
          </ac:spMkLst>
        </pc:spChg>
        <pc:picChg chg="add mod">
          <ac:chgData name="Burks Oakley" userId="ee975fa246692dbb" providerId="LiveId" clId="{86EEA6E8-E62B-4D65-81A7-F0B14A8D62BB}" dt="2022-02-15T13:09:15.450" v="2710" actId="1076"/>
          <ac:picMkLst>
            <pc:docMk/>
            <pc:sldMk cId="3020292942" sldId="280"/>
            <ac:picMk id="3" creationId="{FD6F46CE-00FD-48BD-A872-A26D37873AED}"/>
          </ac:picMkLst>
        </pc:picChg>
      </pc:sldChg>
      <pc:sldChg chg="addSp modSp new mod ord">
        <pc:chgData name="Burks Oakley" userId="ee975fa246692dbb" providerId="LiveId" clId="{86EEA6E8-E62B-4D65-81A7-F0B14A8D62BB}" dt="2022-02-18T11:45:28.914" v="3413" actId="20577"/>
        <pc:sldMkLst>
          <pc:docMk/>
          <pc:sldMk cId="2660060059" sldId="281"/>
        </pc:sldMkLst>
        <pc:spChg chg="add mod">
          <ac:chgData name="Burks Oakley" userId="ee975fa246692dbb" providerId="LiveId" clId="{86EEA6E8-E62B-4D65-81A7-F0B14A8D62BB}" dt="2022-02-18T11:45:28.914" v="3413" actId="20577"/>
          <ac:spMkLst>
            <pc:docMk/>
            <pc:sldMk cId="2660060059" sldId="281"/>
            <ac:spMk id="2" creationId="{8C02F66E-07D3-4C08-B6EB-A07EAAA07CE6}"/>
          </ac:spMkLst>
        </pc:spChg>
      </pc:sldChg>
      <pc:sldChg chg="addSp modSp new mod">
        <pc:chgData name="Burks Oakley" userId="ee975fa246692dbb" providerId="LiveId" clId="{86EEA6E8-E62B-4D65-81A7-F0B14A8D62BB}" dt="2022-02-15T10:51:25.493" v="1179" actId="14100"/>
        <pc:sldMkLst>
          <pc:docMk/>
          <pc:sldMk cId="1195606182" sldId="282"/>
        </pc:sldMkLst>
        <pc:spChg chg="add mod">
          <ac:chgData name="Burks Oakley" userId="ee975fa246692dbb" providerId="LiveId" clId="{86EEA6E8-E62B-4D65-81A7-F0B14A8D62BB}" dt="2022-02-15T10:51:25.493" v="1179" actId="14100"/>
          <ac:spMkLst>
            <pc:docMk/>
            <pc:sldMk cId="1195606182" sldId="282"/>
            <ac:spMk id="4" creationId="{BE32D5ED-2875-4D28-BE04-B84B54F570AB}"/>
          </ac:spMkLst>
        </pc:spChg>
        <pc:picChg chg="add mod">
          <ac:chgData name="Burks Oakley" userId="ee975fa246692dbb" providerId="LiveId" clId="{86EEA6E8-E62B-4D65-81A7-F0B14A8D62BB}" dt="2022-02-15T10:50:14.868" v="1087" actId="1076"/>
          <ac:picMkLst>
            <pc:docMk/>
            <pc:sldMk cId="1195606182" sldId="282"/>
            <ac:picMk id="3" creationId="{D1659362-6654-4395-8CCE-6E4D131F5001}"/>
          </ac:picMkLst>
        </pc:picChg>
      </pc:sldChg>
      <pc:sldChg chg="addSp delSp modSp add mod">
        <pc:chgData name="Burks Oakley" userId="ee975fa246692dbb" providerId="LiveId" clId="{86EEA6E8-E62B-4D65-81A7-F0B14A8D62BB}" dt="2022-02-15T10:54:57.097" v="1269" actId="1038"/>
        <pc:sldMkLst>
          <pc:docMk/>
          <pc:sldMk cId="3825849230" sldId="283"/>
        </pc:sldMkLst>
        <pc:spChg chg="mod">
          <ac:chgData name="Burks Oakley" userId="ee975fa246692dbb" providerId="LiveId" clId="{86EEA6E8-E62B-4D65-81A7-F0B14A8D62BB}" dt="2022-02-15T10:54:57.097" v="1269" actId="1038"/>
          <ac:spMkLst>
            <pc:docMk/>
            <pc:sldMk cId="3825849230" sldId="283"/>
            <ac:spMk id="4" creationId="{BE32D5ED-2875-4D28-BE04-B84B54F570AB}"/>
          </ac:spMkLst>
        </pc:spChg>
        <pc:picChg chg="del">
          <ac:chgData name="Burks Oakley" userId="ee975fa246692dbb" providerId="LiveId" clId="{86EEA6E8-E62B-4D65-81A7-F0B14A8D62BB}" dt="2022-02-15T10:54:21.788" v="1181" actId="478"/>
          <ac:picMkLst>
            <pc:docMk/>
            <pc:sldMk cId="3825849230" sldId="283"/>
            <ac:picMk id="3" creationId="{D1659362-6654-4395-8CCE-6E4D131F5001}"/>
          </ac:picMkLst>
        </pc:picChg>
        <pc:picChg chg="add mod">
          <ac:chgData name="Burks Oakley" userId="ee975fa246692dbb" providerId="LiveId" clId="{86EEA6E8-E62B-4D65-81A7-F0B14A8D62BB}" dt="2022-02-15T10:54:49.742" v="1251" actId="1037"/>
          <ac:picMkLst>
            <pc:docMk/>
            <pc:sldMk cId="3825849230" sldId="283"/>
            <ac:picMk id="5" creationId="{44EC33E5-9A56-4102-92C9-78132CCB53BF}"/>
          </ac:picMkLst>
        </pc:picChg>
      </pc:sldChg>
      <pc:sldChg chg="addSp delSp modSp new mod">
        <pc:chgData name="Burks Oakley" userId="ee975fa246692dbb" providerId="LiveId" clId="{86EEA6E8-E62B-4D65-81A7-F0B14A8D62BB}" dt="2022-02-15T12:21:02.960" v="1774" actId="1037"/>
        <pc:sldMkLst>
          <pc:docMk/>
          <pc:sldMk cId="1874267227" sldId="284"/>
        </pc:sldMkLst>
        <pc:spChg chg="add del mod">
          <ac:chgData name="Burks Oakley" userId="ee975fa246692dbb" providerId="LiveId" clId="{86EEA6E8-E62B-4D65-81A7-F0B14A8D62BB}" dt="2022-02-15T11:11:46.271" v="1450"/>
          <ac:spMkLst>
            <pc:docMk/>
            <pc:sldMk cId="1874267227" sldId="284"/>
            <ac:spMk id="4" creationId="{3F669691-B243-42C1-86FB-92E2D8E8990B}"/>
          </ac:spMkLst>
        </pc:spChg>
        <pc:spChg chg="add mod">
          <ac:chgData name="Burks Oakley" userId="ee975fa246692dbb" providerId="LiveId" clId="{86EEA6E8-E62B-4D65-81A7-F0B14A8D62BB}" dt="2022-02-15T12:20:14.983" v="1664" actId="1036"/>
          <ac:spMkLst>
            <pc:docMk/>
            <pc:sldMk cId="1874267227" sldId="284"/>
            <ac:spMk id="5" creationId="{F2FA072F-1745-4D23-BE15-9B8DEB97C8BD}"/>
          </ac:spMkLst>
        </pc:spChg>
        <pc:spChg chg="add mod">
          <ac:chgData name="Burks Oakley" userId="ee975fa246692dbb" providerId="LiveId" clId="{86EEA6E8-E62B-4D65-81A7-F0B14A8D62BB}" dt="2022-02-15T12:21:02.960" v="1774" actId="1037"/>
          <ac:spMkLst>
            <pc:docMk/>
            <pc:sldMk cId="1874267227" sldId="284"/>
            <ac:spMk id="6" creationId="{384F8363-731C-4446-912E-5D247CC641A0}"/>
          </ac:spMkLst>
        </pc:spChg>
        <pc:spChg chg="add mod">
          <ac:chgData name="Burks Oakley" userId="ee975fa246692dbb" providerId="LiveId" clId="{86EEA6E8-E62B-4D65-81A7-F0B14A8D62BB}" dt="2022-02-15T12:19:48.864" v="1632" actId="1076"/>
          <ac:spMkLst>
            <pc:docMk/>
            <pc:sldMk cId="1874267227" sldId="284"/>
            <ac:spMk id="7" creationId="{EDD53DB3-895C-44E4-8BBC-171CBB82DB71}"/>
          </ac:spMkLst>
        </pc:spChg>
        <pc:spChg chg="add mod">
          <ac:chgData name="Burks Oakley" userId="ee975fa246692dbb" providerId="LiveId" clId="{86EEA6E8-E62B-4D65-81A7-F0B14A8D62BB}" dt="2022-02-15T12:19:51.826" v="1633" actId="1076"/>
          <ac:spMkLst>
            <pc:docMk/>
            <pc:sldMk cId="1874267227" sldId="284"/>
            <ac:spMk id="8" creationId="{D6F6C6ED-6DE7-49E0-BA69-269D37A6AEDC}"/>
          </ac:spMkLst>
        </pc:spChg>
        <pc:spChg chg="add mod">
          <ac:chgData name="Burks Oakley" userId="ee975fa246692dbb" providerId="LiveId" clId="{86EEA6E8-E62B-4D65-81A7-F0B14A8D62BB}" dt="2022-02-15T11:12:23.334" v="1457" actId="1076"/>
          <ac:spMkLst>
            <pc:docMk/>
            <pc:sldMk cId="1874267227" sldId="284"/>
            <ac:spMk id="9" creationId="{C16AAF1E-F955-4A26-88B8-43C873113F7A}"/>
          </ac:spMkLst>
        </pc:spChg>
        <pc:spChg chg="add mod">
          <ac:chgData name="Burks Oakley" userId="ee975fa246692dbb" providerId="LiveId" clId="{86EEA6E8-E62B-4D65-81A7-F0B14A8D62BB}" dt="2022-02-15T12:19:56.164" v="1634" actId="1076"/>
          <ac:spMkLst>
            <pc:docMk/>
            <pc:sldMk cId="1874267227" sldId="284"/>
            <ac:spMk id="10" creationId="{23DEC213-56D5-4329-AC37-899728928A8A}"/>
          </ac:spMkLst>
        </pc:spChg>
        <pc:spChg chg="add mod">
          <ac:chgData name="Burks Oakley" userId="ee975fa246692dbb" providerId="LiveId" clId="{86EEA6E8-E62B-4D65-81A7-F0B14A8D62BB}" dt="2022-02-15T11:12:43.931" v="1462" actId="1076"/>
          <ac:spMkLst>
            <pc:docMk/>
            <pc:sldMk cId="1874267227" sldId="284"/>
            <ac:spMk id="11" creationId="{0AD4E68C-EC8A-466D-AAE3-E49ACEE23F47}"/>
          </ac:spMkLst>
        </pc:spChg>
        <pc:spChg chg="add mod">
          <ac:chgData name="Burks Oakley" userId="ee975fa246692dbb" providerId="LiveId" clId="{86EEA6E8-E62B-4D65-81A7-F0B14A8D62BB}" dt="2022-02-15T12:20:19.096" v="1675" actId="1037"/>
          <ac:spMkLst>
            <pc:docMk/>
            <pc:sldMk cId="1874267227" sldId="284"/>
            <ac:spMk id="12" creationId="{0A0A79B6-9A49-4455-87DC-3EF405998A2B}"/>
          </ac:spMkLst>
        </pc:spChg>
        <pc:spChg chg="add mod">
          <ac:chgData name="Burks Oakley" userId="ee975fa246692dbb" providerId="LiveId" clId="{86EEA6E8-E62B-4D65-81A7-F0B14A8D62BB}" dt="2022-02-15T12:20:24.223" v="1698" actId="1037"/>
          <ac:spMkLst>
            <pc:docMk/>
            <pc:sldMk cId="1874267227" sldId="284"/>
            <ac:spMk id="13" creationId="{8BE8427C-5E13-4585-8703-8AB9E7DBD936}"/>
          </ac:spMkLst>
        </pc:spChg>
        <pc:spChg chg="add mod">
          <ac:chgData name="Burks Oakley" userId="ee975fa246692dbb" providerId="LiveId" clId="{86EEA6E8-E62B-4D65-81A7-F0B14A8D62BB}" dt="2022-02-15T12:20:59.050" v="1767" actId="1038"/>
          <ac:spMkLst>
            <pc:docMk/>
            <pc:sldMk cId="1874267227" sldId="284"/>
            <ac:spMk id="14" creationId="{7488C57C-9D76-4248-BB9B-45A91546EF62}"/>
          </ac:spMkLst>
        </pc:spChg>
        <pc:picChg chg="add del mod">
          <ac:chgData name="Burks Oakley" userId="ee975fa246692dbb" providerId="LiveId" clId="{86EEA6E8-E62B-4D65-81A7-F0B14A8D62BB}" dt="2022-02-15T12:19:06.303" v="1615" actId="478"/>
          <ac:picMkLst>
            <pc:docMk/>
            <pc:sldMk cId="1874267227" sldId="284"/>
            <ac:picMk id="3" creationId="{264A54A9-A114-4392-9C91-1DEFA8861848}"/>
          </ac:picMkLst>
        </pc:picChg>
        <pc:picChg chg="add mod ord">
          <ac:chgData name="Burks Oakley" userId="ee975fa246692dbb" providerId="LiveId" clId="{86EEA6E8-E62B-4D65-81A7-F0B14A8D62BB}" dt="2022-02-15T12:20:05.330" v="1638" actId="1076"/>
          <ac:picMkLst>
            <pc:docMk/>
            <pc:sldMk cId="1874267227" sldId="284"/>
            <ac:picMk id="4" creationId="{3197526A-D3F2-429D-A43A-4F92AB5B94E7}"/>
          </ac:picMkLst>
        </pc:picChg>
      </pc:sldChg>
      <pc:sldChg chg="addSp modSp new mod">
        <pc:chgData name="Burks Oakley" userId="ee975fa246692dbb" providerId="LiveId" clId="{86EEA6E8-E62B-4D65-81A7-F0B14A8D62BB}" dt="2022-02-15T11:32:38.261" v="1514" actId="1076"/>
        <pc:sldMkLst>
          <pc:docMk/>
          <pc:sldMk cId="1331209531" sldId="285"/>
        </pc:sldMkLst>
        <pc:spChg chg="add mod">
          <ac:chgData name="Burks Oakley" userId="ee975fa246692dbb" providerId="LiveId" clId="{86EEA6E8-E62B-4D65-81A7-F0B14A8D62BB}" dt="2022-02-15T11:32:38.261" v="1514" actId="1076"/>
          <ac:spMkLst>
            <pc:docMk/>
            <pc:sldMk cId="1331209531" sldId="285"/>
            <ac:spMk id="5" creationId="{45197AE6-0CF5-45BB-8EF6-7F9AFCD13032}"/>
          </ac:spMkLst>
        </pc:spChg>
        <pc:picChg chg="add mod">
          <ac:chgData name="Burks Oakley" userId="ee975fa246692dbb" providerId="LiveId" clId="{86EEA6E8-E62B-4D65-81A7-F0B14A8D62BB}" dt="2022-02-15T11:32:26.999" v="1511" actId="1076"/>
          <ac:picMkLst>
            <pc:docMk/>
            <pc:sldMk cId="1331209531" sldId="285"/>
            <ac:picMk id="3" creationId="{69660B68-C16B-4CCB-AF7E-9A86DBCB980A}"/>
          </ac:picMkLst>
        </pc:picChg>
      </pc:sldChg>
      <pc:sldChg chg="addSp modSp new mod">
        <pc:chgData name="Burks Oakley" userId="ee975fa246692dbb" providerId="LiveId" clId="{86EEA6E8-E62B-4D65-81A7-F0B14A8D62BB}" dt="2022-02-15T13:12:19.734" v="2846" actId="20577"/>
        <pc:sldMkLst>
          <pc:docMk/>
          <pc:sldMk cId="2761755016" sldId="286"/>
        </pc:sldMkLst>
        <pc:spChg chg="add mod">
          <ac:chgData name="Burks Oakley" userId="ee975fa246692dbb" providerId="LiveId" clId="{86EEA6E8-E62B-4D65-81A7-F0B14A8D62BB}" dt="2022-02-15T13:12:19.734" v="2846" actId="20577"/>
          <ac:spMkLst>
            <pc:docMk/>
            <pc:sldMk cId="2761755016" sldId="286"/>
            <ac:spMk id="4" creationId="{F1A9D4FA-CA48-4067-A2E6-D30915436AE8}"/>
          </ac:spMkLst>
        </pc:spChg>
        <pc:picChg chg="add mod">
          <ac:chgData name="Burks Oakley" userId="ee975fa246692dbb" providerId="LiveId" clId="{86EEA6E8-E62B-4D65-81A7-F0B14A8D62BB}" dt="2022-02-15T13:11:38.496" v="2804" actId="1076"/>
          <ac:picMkLst>
            <pc:docMk/>
            <pc:sldMk cId="2761755016" sldId="286"/>
            <ac:picMk id="3" creationId="{EA8A9923-F538-446E-AE2E-88E55A0B4ED5}"/>
          </ac:picMkLst>
        </pc:picChg>
      </pc:sldChg>
      <pc:sldChg chg="addSp new mod">
        <pc:chgData name="Burks Oakley" userId="ee975fa246692dbb" providerId="LiveId" clId="{86EEA6E8-E62B-4D65-81A7-F0B14A8D62BB}" dt="2022-02-15T11:46:13.252" v="1588" actId="22"/>
        <pc:sldMkLst>
          <pc:docMk/>
          <pc:sldMk cId="1736803742" sldId="287"/>
        </pc:sldMkLst>
        <pc:picChg chg="add">
          <ac:chgData name="Burks Oakley" userId="ee975fa246692dbb" providerId="LiveId" clId="{86EEA6E8-E62B-4D65-81A7-F0B14A8D62BB}" dt="2022-02-15T11:46:13.252" v="1588" actId="22"/>
          <ac:picMkLst>
            <pc:docMk/>
            <pc:sldMk cId="1736803742" sldId="287"/>
            <ac:picMk id="3" creationId="{B1492151-7E74-4CF3-9375-20E722CE88D3}"/>
          </ac:picMkLst>
        </pc:picChg>
      </pc:sldChg>
      <pc:sldChg chg="addSp modSp new mod">
        <pc:chgData name="Burks Oakley" userId="ee975fa246692dbb" providerId="LiveId" clId="{86EEA6E8-E62B-4D65-81A7-F0B14A8D62BB}" dt="2022-02-15T11:52:06.149" v="1592" actId="962"/>
        <pc:sldMkLst>
          <pc:docMk/>
          <pc:sldMk cId="2724351399" sldId="288"/>
        </pc:sldMkLst>
        <pc:picChg chg="add mod">
          <ac:chgData name="Burks Oakley" userId="ee975fa246692dbb" providerId="LiveId" clId="{86EEA6E8-E62B-4D65-81A7-F0B14A8D62BB}" dt="2022-02-15T11:52:06.149" v="1592" actId="962"/>
          <ac:picMkLst>
            <pc:docMk/>
            <pc:sldMk cId="2724351399" sldId="288"/>
            <ac:picMk id="3" creationId="{A9E3F0CE-2C83-4B9A-8FDC-AA90A5F22603}"/>
          </ac:picMkLst>
        </pc:picChg>
      </pc:sldChg>
      <pc:sldChg chg="addSp modSp new mod">
        <pc:chgData name="Burks Oakley" userId="ee975fa246692dbb" providerId="LiveId" clId="{86EEA6E8-E62B-4D65-81A7-F0B14A8D62BB}" dt="2022-02-15T11:55:19.951" v="1596" actId="962"/>
        <pc:sldMkLst>
          <pc:docMk/>
          <pc:sldMk cId="3736653085" sldId="289"/>
        </pc:sldMkLst>
        <pc:picChg chg="add mod">
          <ac:chgData name="Burks Oakley" userId="ee975fa246692dbb" providerId="LiveId" clId="{86EEA6E8-E62B-4D65-81A7-F0B14A8D62BB}" dt="2022-02-15T11:55:19.951" v="1596" actId="962"/>
          <ac:picMkLst>
            <pc:docMk/>
            <pc:sldMk cId="3736653085" sldId="289"/>
            <ac:picMk id="3" creationId="{CF193781-D5C4-44D2-97E6-63AEBF51820C}"/>
          </ac:picMkLst>
        </pc:picChg>
      </pc:sldChg>
      <pc:sldChg chg="addSp delSp modSp new mod">
        <pc:chgData name="Burks Oakley" userId="ee975fa246692dbb" providerId="LiveId" clId="{86EEA6E8-E62B-4D65-81A7-F0B14A8D62BB}" dt="2022-02-15T13:17:08.669" v="2848" actId="2711"/>
        <pc:sldMkLst>
          <pc:docMk/>
          <pc:sldMk cId="773045070" sldId="290"/>
        </pc:sldMkLst>
        <pc:spChg chg="add mod">
          <ac:chgData name="Burks Oakley" userId="ee975fa246692dbb" providerId="LiveId" clId="{86EEA6E8-E62B-4D65-81A7-F0B14A8D62BB}" dt="2022-02-15T13:17:08.669" v="2848" actId="2711"/>
          <ac:spMkLst>
            <pc:docMk/>
            <pc:sldMk cId="773045070" sldId="290"/>
            <ac:spMk id="4" creationId="{8B48F16D-E121-4E1E-B7A8-EB71578B9BC4}"/>
          </ac:spMkLst>
        </pc:spChg>
        <pc:picChg chg="add del mod">
          <ac:chgData name="Burks Oakley" userId="ee975fa246692dbb" providerId="LiveId" clId="{86EEA6E8-E62B-4D65-81A7-F0B14A8D62BB}" dt="2022-02-15T12:26:33.213" v="1778" actId="478"/>
          <ac:picMkLst>
            <pc:docMk/>
            <pc:sldMk cId="773045070" sldId="290"/>
            <ac:picMk id="2" creationId="{B9FC4A19-6CEF-4547-A5C6-7EE1111DE09C}"/>
          </ac:picMkLst>
        </pc:picChg>
      </pc:sldChg>
      <pc:sldChg chg="addSp modSp new mod">
        <pc:chgData name="Burks Oakley" userId="ee975fa246692dbb" providerId="LiveId" clId="{86EEA6E8-E62B-4D65-81A7-F0B14A8D62BB}" dt="2022-02-16T11:30:45.569" v="3333" actId="1076"/>
        <pc:sldMkLst>
          <pc:docMk/>
          <pc:sldMk cId="4273742125" sldId="291"/>
        </pc:sldMkLst>
        <pc:spChg chg="add mod">
          <ac:chgData name="Burks Oakley" userId="ee975fa246692dbb" providerId="LiveId" clId="{86EEA6E8-E62B-4D65-81A7-F0B14A8D62BB}" dt="2022-02-16T11:30:45.569" v="3333" actId="1076"/>
          <ac:spMkLst>
            <pc:docMk/>
            <pc:sldMk cId="4273742125" sldId="291"/>
            <ac:spMk id="3" creationId="{1FCC997F-7BE5-4FCB-9393-EC2BB59DFCF7}"/>
          </ac:spMkLst>
        </pc:spChg>
      </pc:sldChg>
      <pc:sldChg chg="addSp modSp new del mod">
        <pc:chgData name="Burks Oakley" userId="ee975fa246692dbb" providerId="LiveId" clId="{86EEA6E8-E62B-4D65-81A7-F0B14A8D62BB}" dt="2022-02-16T11:22:43.735" v="3195" actId="47"/>
        <pc:sldMkLst>
          <pc:docMk/>
          <pc:sldMk cId="1506149842" sldId="292"/>
        </pc:sldMkLst>
        <pc:picChg chg="add mod">
          <ac:chgData name="Burks Oakley" userId="ee975fa246692dbb" providerId="LiveId" clId="{86EEA6E8-E62B-4D65-81A7-F0B14A8D62BB}" dt="2022-02-15T13:36:21.495" v="3004" actId="1076"/>
          <ac:picMkLst>
            <pc:docMk/>
            <pc:sldMk cId="1506149842" sldId="292"/>
            <ac:picMk id="3" creationId="{7DF6D3B8-54A1-4D65-9404-B35DCA7DC27C}"/>
          </ac:picMkLst>
        </pc:picChg>
        <pc:picChg chg="add mod">
          <ac:chgData name="Burks Oakley" userId="ee975fa246692dbb" providerId="LiveId" clId="{86EEA6E8-E62B-4D65-81A7-F0B14A8D62BB}" dt="2022-02-15T13:36:27.446" v="3005" actId="1076"/>
          <ac:picMkLst>
            <pc:docMk/>
            <pc:sldMk cId="1506149842" sldId="292"/>
            <ac:picMk id="5" creationId="{3DA2F84C-45E1-42A4-A13F-D8A1676EC0D3}"/>
          </ac:picMkLst>
        </pc:picChg>
      </pc:sldChg>
      <pc:sldChg chg="addSp delSp modSp new mod">
        <pc:chgData name="Burks Oakley" userId="ee975fa246692dbb" providerId="LiveId" clId="{86EEA6E8-E62B-4D65-81A7-F0B14A8D62BB}" dt="2022-02-16T11:26:23.057" v="3239" actId="1076"/>
        <pc:sldMkLst>
          <pc:docMk/>
          <pc:sldMk cId="3653389645" sldId="293"/>
        </pc:sldMkLst>
        <pc:spChg chg="add del mod">
          <ac:chgData name="Burks Oakley" userId="ee975fa246692dbb" providerId="LiveId" clId="{86EEA6E8-E62B-4D65-81A7-F0B14A8D62BB}" dt="2022-02-16T11:22:41.558" v="3194"/>
          <ac:spMkLst>
            <pc:docMk/>
            <pc:sldMk cId="3653389645" sldId="293"/>
            <ac:spMk id="5" creationId="{E6115394-E212-4001-B1BE-95FA173BB236}"/>
          </ac:spMkLst>
        </pc:spChg>
        <pc:spChg chg="add del mod">
          <ac:chgData name="Burks Oakley" userId="ee975fa246692dbb" providerId="LiveId" clId="{86EEA6E8-E62B-4D65-81A7-F0B14A8D62BB}" dt="2022-02-16T11:25:02.174" v="3223" actId="478"/>
          <ac:spMkLst>
            <pc:docMk/>
            <pc:sldMk cId="3653389645" sldId="293"/>
            <ac:spMk id="6" creationId="{4BF8A6C1-0C30-4F66-9E86-198943945B73}"/>
          </ac:spMkLst>
        </pc:spChg>
        <pc:spChg chg="add mod">
          <ac:chgData name="Burks Oakley" userId="ee975fa246692dbb" providerId="LiveId" clId="{86EEA6E8-E62B-4D65-81A7-F0B14A8D62BB}" dt="2022-02-16T11:25:12.665" v="3225" actId="1076"/>
          <ac:spMkLst>
            <pc:docMk/>
            <pc:sldMk cId="3653389645" sldId="293"/>
            <ac:spMk id="7" creationId="{817863AE-2A9B-433D-95F9-19052C118C9B}"/>
          </ac:spMkLst>
        </pc:spChg>
        <pc:spChg chg="add mod">
          <ac:chgData name="Burks Oakley" userId="ee975fa246692dbb" providerId="LiveId" clId="{86EEA6E8-E62B-4D65-81A7-F0B14A8D62BB}" dt="2022-02-16T11:25:22.284" v="3227" actId="1076"/>
          <ac:spMkLst>
            <pc:docMk/>
            <pc:sldMk cId="3653389645" sldId="293"/>
            <ac:spMk id="8" creationId="{ADEFE5B5-C352-4AC9-9DCA-CB063CD5B190}"/>
          </ac:spMkLst>
        </pc:spChg>
        <pc:spChg chg="add mod">
          <ac:chgData name="Burks Oakley" userId="ee975fa246692dbb" providerId="LiveId" clId="{86EEA6E8-E62B-4D65-81A7-F0B14A8D62BB}" dt="2022-02-16T11:25:36.045" v="3229" actId="1076"/>
          <ac:spMkLst>
            <pc:docMk/>
            <pc:sldMk cId="3653389645" sldId="293"/>
            <ac:spMk id="9" creationId="{49D3E932-AE71-4393-9EA3-5DAAB632CC33}"/>
          </ac:spMkLst>
        </pc:spChg>
        <pc:spChg chg="add del mod">
          <ac:chgData name="Burks Oakley" userId="ee975fa246692dbb" providerId="LiveId" clId="{86EEA6E8-E62B-4D65-81A7-F0B14A8D62BB}" dt="2022-02-16T11:25:48.894" v="3232" actId="21"/>
          <ac:spMkLst>
            <pc:docMk/>
            <pc:sldMk cId="3653389645" sldId="293"/>
            <ac:spMk id="10" creationId="{17D44085-1466-48F2-A2C1-1466831E8DFC}"/>
          </ac:spMkLst>
        </pc:spChg>
        <pc:spChg chg="add del mod">
          <ac:chgData name="Burks Oakley" userId="ee975fa246692dbb" providerId="LiveId" clId="{86EEA6E8-E62B-4D65-81A7-F0B14A8D62BB}" dt="2022-02-16T11:26:02.160" v="3235" actId="478"/>
          <ac:spMkLst>
            <pc:docMk/>
            <pc:sldMk cId="3653389645" sldId="293"/>
            <ac:spMk id="11" creationId="{E272DB1D-0839-4E32-AA45-CDC0D8C08581}"/>
          </ac:spMkLst>
        </pc:spChg>
        <pc:spChg chg="add mod">
          <ac:chgData name="Burks Oakley" userId="ee975fa246692dbb" providerId="LiveId" clId="{86EEA6E8-E62B-4D65-81A7-F0B14A8D62BB}" dt="2022-02-16T11:26:12.725" v="3237" actId="1076"/>
          <ac:spMkLst>
            <pc:docMk/>
            <pc:sldMk cId="3653389645" sldId="293"/>
            <ac:spMk id="12" creationId="{FB54CFA2-0DC3-42D1-BF3E-707B8A51C32E}"/>
          </ac:spMkLst>
        </pc:spChg>
        <pc:spChg chg="add mod">
          <ac:chgData name="Burks Oakley" userId="ee975fa246692dbb" providerId="LiveId" clId="{86EEA6E8-E62B-4D65-81A7-F0B14A8D62BB}" dt="2022-02-16T11:26:23.057" v="3239" actId="1076"/>
          <ac:spMkLst>
            <pc:docMk/>
            <pc:sldMk cId="3653389645" sldId="293"/>
            <ac:spMk id="13" creationId="{34D679D1-7752-4136-852A-921E8324D68D}"/>
          </ac:spMkLst>
        </pc:spChg>
        <pc:picChg chg="add del mod">
          <ac:chgData name="Burks Oakley" userId="ee975fa246692dbb" providerId="LiveId" clId="{86EEA6E8-E62B-4D65-81A7-F0B14A8D62BB}" dt="2022-02-16T11:22:37.038" v="3191" actId="478"/>
          <ac:picMkLst>
            <pc:docMk/>
            <pc:sldMk cId="3653389645" sldId="293"/>
            <ac:picMk id="3" creationId="{B5F3F1F2-9211-4D9B-BEE5-FA0C1124ED63}"/>
          </ac:picMkLst>
        </pc:picChg>
        <pc:picChg chg="add mod">
          <ac:chgData name="Burks Oakley" userId="ee975fa246692dbb" providerId="LiveId" clId="{86EEA6E8-E62B-4D65-81A7-F0B14A8D62BB}" dt="2022-02-16T11:23:08.269" v="3217" actId="1035"/>
          <ac:picMkLst>
            <pc:docMk/>
            <pc:sldMk cId="3653389645" sldId="293"/>
            <ac:picMk id="4" creationId="{EE7E4B79-72D0-4DD0-89AA-44DF2BBB1DFB}"/>
          </ac:picMkLst>
        </pc:picChg>
      </pc:sldChg>
      <pc:sldChg chg="addSp modSp new del mod">
        <pc:chgData name="Burks Oakley" userId="ee975fa246692dbb" providerId="LiveId" clId="{86EEA6E8-E62B-4D65-81A7-F0B14A8D62BB}" dt="2022-02-16T11:22:45.929" v="3196" actId="47"/>
        <pc:sldMkLst>
          <pc:docMk/>
          <pc:sldMk cId="1065161048" sldId="294"/>
        </pc:sldMkLst>
        <pc:picChg chg="add mod">
          <ac:chgData name="Burks Oakley" userId="ee975fa246692dbb" providerId="LiveId" clId="{86EEA6E8-E62B-4D65-81A7-F0B14A8D62BB}" dt="2022-02-15T13:33:46.449" v="2999" actId="962"/>
          <ac:picMkLst>
            <pc:docMk/>
            <pc:sldMk cId="1065161048" sldId="294"/>
            <ac:picMk id="3" creationId="{3E5B4C82-457F-4BEA-928D-BA9FF3E67FAB}"/>
          </ac:picMkLst>
        </pc:picChg>
      </pc:sldChg>
      <pc:sldChg chg="addSp delSp modSp add mod ord">
        <pc:chgData name="Burks Oakley" userId="ee975fa246692dbb" providerId="LiveId" clId="{86EEA6E8-E62B-4D65-81A7-F0B14A8D62BB}" dt="2022-02-18T14:11:36.554" v="3502" actId="931"/>
        <pc:sldMkLst>
          <pc:docMk/>
          <pc:sldMk cId="4061708929" sldId="295"/>
        </pc:sldMkLst>
        <pc:spChg chg="mod">
          <ac:chgData name="Burks Oakley" userId="ee975fa246692dbb" providerId="LiveId" clId="{86EEA6E8-E62B-4D65-81A7-F0B14A8D62BB}" dt="2022-02-15T15:30:23.521" v="3046" actId="113"/>
          <ac:spMkLst>
            <pc:docMk/>
            <pc:sldMk cId="4061708929" sldId="295"/>
            <ac:spMk id="3" creationId="{1FCC997F-7BE5-4FCB-9393-EC2BB59DFCF7}"/>
          </ac:spMkLst>
        </pc:spChg>
        <pc:picChg chg="add del mod">
          <ac:chgData name="Burks Oakley" userId="ee975fa246692dbb" providerId="LiveId" clId="{86EEA6E8-E62B-4D65-81A7-F0B14A8D62BB}" dt="2022-02-18T14:11:36.554" v="3502" actId="931"/>
          <ac:picMkLst>
            <pc:docMk/>
            <pc:sldMk cId="4061708929" sldId="295"/>
            <ac:picMk id="4" creationId="{468829B6-5F4A-4771-B2A8-D137BFE6A7C5}"/>
          </ac:picMkLst>
        </pc:picChg>
      </pc:sldChg>
      <pc:sldChg chg="addSp modSp new mod">
        <pc:chgData name="Burks Oakley" userId="ee975fa246692dbb" providerId="LiveId" clId="{86EEA6E8-E62B-4D65-81A7-F0B14A8D62BB}" dt="2022-02-16T11:33:57.685" v="3334" actId="1076"/>
        <pc:sldMkLst>
          <pc:docMk/>
          <pc:sldMk cId="1474615262" sldId="296"/>
        </pc:sldMkLst>
        <pc:spChg chg="add mod">
          <ac:chgData name="Burks Oakley" userId="ee975fa246692dbb" providerId="LiveId" clId="{86EEA6E8-E62B-4D65-81A7-F0B14A8D62BB}" dt="2022-02-16T11:33:57.685" v="3334" actId="1076"/>
          <ac:spMkLst>
            <pc:docMk/>
            <pc:sldMk cId="1474615262" sldId="296"/>
            <ac:spMk id="5" creationId="{484810DD-6FE9-445B-92CF-E5C4984718CD}"/>
          </ac:spMkLst>
        </pc:spChg>
        <pc:picChg chg="add mod">
          <ac:chgData name="Burks Oakley" userId="ee975fa246692dbb" providerId="LiveId" clId="{86EEA6E8-E62B-4D65-81A7-F0B14A8D62BB}" dt="2022-02-16T10:38:52.758" v="3172" actId="1037"/>
          <ac:picMkLst>
            <pc:docMk/>
            <pc:sldMk cId="1474615262" sldId="296"/>
            <ac:picMk id="3" creationId="{195C99A6-33BA-4C5E-BAC2-D1C1519D6E00}"/>
          </ac:picMkLst>
        </pc:picChg>
      </pc:sldChg>
      <pc:sldChg chg="addSp modSp new mod">
        <pc:chgData name="Burks Oakley" userId="ee975fa246692dbb" providerId="LiveId" clId="{86EEA6E8-E62B-4D65-81A7-F0B14A8D62BB}" dt="2022-02-16T10:39:23.354" v="3179" actId="1076"/>
        <pc:sldMkLst>
          <pc:docMk/>
          <pc:sldMk cId="3216953688" sldId="297"/>
        </pc:sldMkLst>
        <pc:picChg chg="add mod">
          <ac:chgData name="Burks Oakley" userId="ee975fa246692dbb" providerId="LiveId" clId="{86EEA6E8-E62B-4D65-81A7-F0B14A8D62BB}" dt="2022-02-16T10:39:23.354" v="3179" actId="1076"/>
          <ac:picMkLst>
            <pc:docMk/>
            <pc:sldMk cId="3216953688" sldId="297"/>
            <ac:picMk id="3" creationId="{2BA64270-B9D3-4E51-B03A-648A5EF4BADC}"/>
          </ac:picMkLst>
        </pc:picChg>
      </pc:sldChg>
      <pc:sldChg chg="addSp delSp modSp new mod">
        <pc:chgData name="Burks Oakley" userId="ee975fa246692dbb" providerId="LiveId" clId="{86EEA6E8-E62B-4D65-81A7-F0B14A8D62BB}" dt="2022-02-18T14:13:56.423" v="3668" actId="1076"/>
        <pc:sldMkLst>
          <pc:docMk/>
          <pc:sldMk cId="1570773834" sldId="298"/>
        </pc:sldMkLst>
        <pc:spChg chg="add del">
          <ac:chgData name="Burks Oakley" userId="ee975fa246692dbb" providerId="LiveId" clId="{86EEA6E8-E62B-4D65-81A7-F0B14A8D62BB}" dt="2022-02-18T14:13:11.149" v="3562" actId="478"/>
          <ac:spMkLst>
            <pc:docMk/>
            <pc:sldMk cId="1570773834" sldId="298"/>
            <ac:spMk id="11" creationId="{CAB1FC45-ABAF-4D3D-8257-8D0252FB7B3A}"/>
          </ac:spMkLst>
        </pc:spChg>
        <pc:spChg chg="add mod">
          <ac:chgData name="Burks Oakley" userId="ee975fa246692dbb" providerId="LiveId" clId="{86EEA6E8-E62B-4D65-81A7-F0B14A8D62BB}" dt="2022-02-18T14:13:56.423" v="3668" actId="1076"/>
          <ac:spMkLst>
            <pc:docMk/>
            <pc:sldMk cId="1570773834" sldId="298"/>
            <ac:spMk id="13" creationId="{DBC8A692-AC7C-45E8-AB65-5A6AC0997532}"/>
          </ac:spMkLst>
        </pc:spChg>
        <pc:picChg chg="add mod">
          <ac:chgData name="Burks Oakley" userId="ee975fa246692dbb" providerId="LiveId" clId="{86EEA6E8-E62B-4D65-81A7-F0B14A8D62BB}" dt="2022-02-18T14:13:51.143" v="3667" actId="1035"/>
          <ac:picMkLst>
            <pc:docMk/>
            <pc:sldMk cId="1570773834" sldId="298"/>
            <ac:picMk id="3" creationId="{BECCB926-8319-42B9-A446-A6CF99FA1B95}"/>
          </ac:picMkLst>
        </pc:picChg>
        <pc:picChg chg="add mod">
          <ac:chgData name="Burks Oakley" userId="ee975fa246692dbb" providerId="LiveId" clId="{86EEA6E8-E62B-4D65-81A7-F0B14A8D62BB}" dt="2022-02-18T14:13:51.143" v="3667" actId="1035"/>
          <ac:picMkLst>
            <pc:docMk/>
            <pc:sldMk cId="1570773834" sldId="298"/>
            <ac:picMk id="5" creationId="{C11261CD-38DA-42D9-8AFA-3F7F35DC4C63}"/>
          </ac:picMkLst>
        </pc:picChg>
        <pc:picChg chg="add mod">
          <ac:chgData name="Burks Oakley" userId="ee975fa246692dbb" providerId="LiveId" clId="{86EEA6E8-E62B-4D65-81A7-F0B14A8D62BB}" dt="2022-02-18T14:13:51.143" v="3667" actId="1035"/>
          <ac:picMkLst>
            <pc:docMk/>
            <pc:sldMk cId="1570773834" sldId="298"/>
            <ac:picMk id="7" creationId="{A6D5B980-3D04-4889-BDF1-196122641311}"/>
          </ac:picMkLst>
        </pc:picChg>
        <pc:picChg chg="add mod">
          <ac:chgData name="Burks Oakley" userId="ee975fa246692dbb" providerId="LiveId" clId="{86EEA6E8-E62B-4D65-81A7-F0B14A8D62BB}" dt="2022-02-18T14:13:51.143" v="3667" actId="1035"/>
          <ac:picMkLst>
            <pc:docMk/>
            <pc:sldMk cId="1570773834" sldId="298"/>
            <ac:picMk id="9" creationId="{9A557411-0377-4E8A-ACC3-36758915EE6B}"/>
          </ac:picMkLst>
        </pc:picChg>
      </pc:sldChg>
      <pc:sldChg chg="addSp modSp new mod">
        <pc:chgData name="Burks Oakley" userId="ee975fa246692dbb" providerId="LiveId" clId="{86EEA6E8-E62B-4D65-81A7-F0B14A8D62BB}" dt="2022-02-18T14:53:35.426" v="3774" actId="1035"/>
        <pc:sldMkLst>
          <pc:docMk/>
          <pc:sldMk cId="842260700" sldId="299"/>
        </pc:sldMkLst>
        <pc:spChg chg="add mod">
          <ac:chgData name="Burks Oakley" userId="ee975fa246692dbb" providerId="LiveId" clId="{86EEA6E8-E62B-4D65-81A7-F0B14A8D62BB}" dt="2022-02-18T14:53:35.426" v="3774" actId="1035"/>
          <ac:spMkLst>
            <pc:docMk/>
            <pc:sldMk cId="842260700" sldId="299"/>
            <ac:spMk id="4" creationId="{F528AFC6-76F6-4DE3-B1A3-8EE9833CEB49}"/>
          </ac:spMkLst>
        </pc:spChg>
        <pc:spChg chg="add mod">
          <ac:chgData name="Burks Oakley" userId="ee975fa246692dbb" providerId="LiveId" clId="{86EEA6E8-E62B-4D65-81A7-F0B14A8D62BB}" dt="2022-02-18T14:51:19.010" v="3723" actId="1038"/>
          <ac:spMkLst>
            <pc:docMk/>
            <pc:sldMk cId="842260700" sldId="299"/>
            <ac:spMk id="5" creationId="{3665BB1A-63BC-4C72-BFC0-4DFD07144625}"/>
          </ac:spMkLst>
        </pc:spChg>
        <pc:picChg chg="add mod">
          <ac:chgData name="Burks Oakley" userId="ee975fa246692dbb" providerId="LiveId" clId="{86EEA6E8-E62B-4D65-81A7-F0B14A8D62BB}" dt="2022-02-18T14:52:00.369" v="3748" actId="1076"/>
          <ac:picMkLst>
            <pc:docMk/>
            <pc:sldMk cId="842260700" sldId="299"/>
            <ac:picMk id="3" creationId="{F78D7735-714F-4F10-8AC2-4D1F88A0317A}"/>
          </ac:picMkLst>
        </pc:picChg>
        <pc:picChg chg="add mod">
          <ac:chgData name="Burks Oakley" userId="ee975fa246692dbb" providerId="LiveId" clId="{86EEA6E8-E62B-4D65-81A7-F0B14A8D62BB}" dt="2022-02-18T14:53:35.426" v="3774" actId="1035"/>
          <ac:picMkLst>
            <pc:docMk/>
            <pc:sldMk cId="842260700" sldId="299"/>
            <ac:picMk id="6" creationId="{AF128C6F-E268-45C6-9C7D-250924CAA5C1}"/>
          </ac:picMkLst>
        </pc:picChg>
      </pc:sldChg>
      <pc:sldChg chg="addSp modSp new mod">
        <pc:chgData name="Burks Oakley" userId="ee975fa246692dbb" providerId="LiveId" clId="{86EEA6E8-E62B-4D65-81A7-F0B14A8D62BB}" dt="2022-02-18T14:14:45.708" v="3681" actId="1076"/>
        <pc:sldMkLst>
          <pc:docMk/>
          <pc:sldMk cId="1336097789" sldId="300"/>
        </pc:sldMkLst>
        <pc:picChg chg="add mod">
          <ac:chgData name="Burks Oakley" userId="ee975fa246692dbb" providerId="LiveId" clId="{86EEA6E8-E62B-4D65-81A7-F0B14A8D62BB}" dt="2022-02-18T14:14:45.708" v="3681" actId="1076"/>
          <ac:picMkLst>
            <pc:docMk/>
            <pc:sldMk cId="1336097789" sldId="300"/>
            <ac:picMk id="3" creationId="{60073DFD-3055-4D75-90F9-B8FC6F105F1F}"/>
          </ac:picMkLst>
        </pc:picChg>
        <pc:picChg chg="add mod">
          <ac:chgData name="Burks Oakley" userId="ee975fa246692dbb" providerId="LiveId" clId="{86EEA6E8-E62B-4D65-81A7-F0B14A8D62BB}" dt="2022-02-18T14:14:40.057" v="3680" actId="1076"/>
          <ac:picMkLst>
            <pc:docMk/>
            <pc:sldMk cId="1336097789" sldId="300"/>
            <ac:picMk id="5" creationId="{95C0C058-F768-4415-9345-90F36938868B}"/>
          </ac:picMkLst>
        </pc:picChg>
      </pc:sldChg>
      <pc:sldChg chg="addSp modSp new mod">
        <pc:chgData name="Burks Oakley" userId="ee975fa246692dbb" providerId="LiveId" clId="{86EEA6E8-E62B-4D65-81A7-F0B14A8D62BB}" dt="2022-02-18T14:15:06.510" v="3685" actId="962"/>
        <pc:sldMkLst>
          <pc:docMk/>
          <pc:sldMk cId="2374575591" sldId="301"/>
        </pc:sldMkLst>
        <pc:picChg chg="add mod">
          <ac:chgData name="Burks Oakley" userId="ee975fa246692dbb" providerId="LiveId" clId="{86EEA6E8-E62B-4D65-81A7-F0B14A8D62BB}" dt="2022-02-18T14:15:06.510" v="3685" actId="962"/>
          <ac:picMkLst>
            <pc:docMk/>
            <pc:sldMk cId="2374575591" sldId="301"/>
            <ac:picMk id="3" creationId="{9FB1796F-B657-442D-BAFC-8CB278501FF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9BC59-577E-43AF-B7AC-D4BBE233D375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44BD3-C49E-4093-9F37-1B939F029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20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44BD3-C49E-4093-9F37-1B939F0291C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45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44BD3-C49E-4093-9F37-1B939F0291C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3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FFE2D-F146-4D60-A282-0AE49D182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9B23AF-5E19-44E9-ACD5-2E3922386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A4775-3393-4C71-ACD3-EF9B4B88F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72DB-F2CD-4A2E-8FDC-9EE4C386902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8005F-CC39-4DAC-9B07-530C94A4E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38A78-2342-4863-8914-65B8BBD25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3A28-F4C7-4F19-8007-F4438CA25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10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12AC7-7D2C-4E2E-8C47-13027BA42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08A329-AEA6-48F5-8315-524FD5405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3A720-C7D5-4BB9-A262-DBD9B3A4D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72DB-F2CD-4A2E-8FDC-9EE4C386902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74997-7558-4363-A340-EE2E6C3E9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EA7E3-AB4F-4E51-AFEB-5CDBC23E5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3A28-F4C7-4F19-8007-F4438CA25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5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D0D274-21D6-4AE1-9FC9-197CFE2CC0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16297B-B1AA-40D5-A934-1950A7476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0B920-BB93-43E9-BBF2-1549EDEEB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72DB-F2CD-4A2E-8FDC-9EE4C386902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C4FBE-3068-4274-B95D-375E3B95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9C047-88F1-4A50-8C2F-426AF487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3A28-F4C7-4F19-8007-F4438CA25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8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4A0AA-2216-4E19-989A-EDE8623F0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2876A-F0CE-48E5-A955-29C82099A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0465A-0B96-4109-BEC2-4E798A70D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72DB-F2CD-4A2E-8FDC-9EE4C386902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5F904-BE3A-4BC9-91AA-218FB3106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56635-0EA5-42A3-9287-8EC701362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3A28-F4C7-4F19-8007-F4438CA25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8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E4CE4-FE6E-489E-AB70-FCC429F21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D7D91-40B6-41C3-8334-1DC97B1B0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82FF1-1261-40A6-B2EB-AD01DBFA3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72DB-F2CD-4A2E-8FDC-9EE4C386902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31CE6-6401-498B-9EAE-45015F00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F85C9-CA3E-44C9-A663-5AE1B8DCC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3A28-F4C7-4F19-8007-F4438CA25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97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2E890-04F0-4B1F-A8A2-41C02ED9D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94E02-3B1F-48C0-B509-BA0346402A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3909BC-7B46-49AE-8655-8A68C7ECB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2EA8C-8808-4C77-8B99-D95C757F9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72DB-F2CD-4A2E-8FDC-9EE4C386902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3D000-A377-4767-B3AC-E0AEEE9DD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17236-43B6-4C12-90D4-EFD5591A2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3A28-F4C7-4F19-8007-F4438CA25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4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124BC-EDF9-4CFC-8850-B65D8D05B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16D37-8A78-442B-AFE8-7B175F5F7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45660-D77F-4CEB-BE41-D78401A0C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95ADD2-2BB8-4934-A76E-3E16433FB7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9E5C6F-6189-41CF-B07A-7664A4F806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679FA8-01B8-4C3B-9467-B637446E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72DB-F2CD-4A2E-8FDC-9EE4C386902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D53533-2D6A-48C0-97BA-445AFC08D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0EF8E2-69CD-4D65-BF26-A24E81D7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3A28-F4C7-4F19-8007-F4438CA25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4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B7F5E-BA46-46B8-8FD8-A364B1408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36C8BC-8BBB-4F2F-9E18-77D4B688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72DB-F2CD-4A2E-8FDC-9EE4C386902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B614A1-BEE4-487A-B2D9-92F06497C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685A5A-E731-4858-BE54-6E99F218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3A28-F4C7-4F19-8007-F4438CA25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6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32602C-CA12-4F66-93FC-3CBC57D39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72DB-F2CD-4A2E-8FDC-9EE4C386902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6AC3FC-5948-4549-8E95-77B77F5E3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CFF4F-E143-4579-9CBA-9ACC53B5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3A28-F4C7-4F19-8007-F4438CA25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9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19652-F8AD-495A-9203-B9A0EBE48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CC744-24AD-49C8-944B-7226EB350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BDDD4-DF76-41D3-A9DD-313CAC711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A53D9B-9D9C-4A3F-B0FB-2BAB7F466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72DB-F2CD-4A2E-8FDC-9EE4C386902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06945-6475-4ADB-93D7-E67ADFE81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18854-B255-435C-B6C0-CEC5EDCF3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3A28-F4C7-4F19-8007-F4438CA25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3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CE3D8-4C71-4E85-BC45-E265C6A09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1E2807-EB74-4F30-9E55-BE30EC406A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8CDDA-7B46-4391-94D1-61A715A7C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8D5DE-A7C7-42B1-B107-FA765A30C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72DB-F2CD-4A2E-8FDC-9EE4C386902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AD480-B03D-4B19-9713-2B2F65CCB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DDE84-D809-41A3-8116-24D0F3F68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3A28-F4C7-4F19-8007-F4438CA25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43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20D31B-2FEB-4CC2-817A-DC1EB9864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6AC59-5864-4072-8EC8-2201359EF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17F98-3BD9-4D64-BA77-EA1F912394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F72DB-F2CD-4A2E-8FDC-9EE4C386902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65680-70CC-40CF-A36C-1EC067890A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080F9-AB87-4C4E-8377-B9639250C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23A28-F4C7-4F19-8007-F4438CA25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8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0B8B0-F088-4B8F-9048-23B2C8602A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Segoe UI Emoji" panose="020B0502040204020203" pitchFamily="34" charset="0"/>
                <a:ea typeface="Segoe UI Emoji" panose="020B0502040204020203" pitchFamily="34" charset="0"/>
              </a:rPr>
              <a:t>The Cederholm-Brorström Connection - One of My Best Success Stories Using DNA on Ancestry.com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7B9F3-672B-41EB-A9DF-3BD9DD578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277" y="4189267"/>
            <a:ext cx="9144000" cy="1655762"/>
          </a:xfrm>
        </p:spPr>
        <p:txBody>
          <a:bodyPr/>
          <a:lstStyle/>
          <a:p>
            <a:r>
              <a:rPr lang="en-US" sz="2400" dirty="0">
                <a:latin typeface="Segoe UI Emoji" panose="020B0502040204020203" pitchFamily="34" charset="0"/>
                <a:ea typeface="Segoe UI Emoji" panose="020B0502040204020203" pitchFamily="34" charset="0"/>
              </a:rPr>
              <a:t>Burks Oakley II</a:t>
            </a:r>
          </a:p>
          <a:p>
            <a:r>
              <a:rPr lang="en-US" dirty="0">
                <a:latin typeface="Segoe UI Emoji" panose="020B0502040204020203" pitchFamily="34" charset="0"/>
                <a:ea typeface="Segoe UI Emoji" panose="020B0502040204020203" pitchFamily="34" charset="0"/>
              </a:rPr>
              <a:t>burkso2@gmail.com</a:t>
            </a:r>
          </a:p>
          <a:p>
            <a:r>
              <a:rPr lang="en-US" dirty="0"/>
              <a:t>http://www.burksoakley.com/</a:t>
            </a:r>
          </a:p>
        </p:txBody>
      </p:sp>
    </p:spTree>
    <p:extLst>
      <p:ext uri="{BB962C8B-B14F-4D97-AF65-F5344CB8AC3E}">
        <p14:creationId xmlns:p14="http://schemas.microsoft.com/office/powerpoint/2010/main" val="3746613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85B055-6D82-4DD0-91A1-13CBA095C0D1}"/>
              </a:ext>
            </a:extLst>
          </p:cNvPr>
          <p:cNvSpPr txBox="1"/>
          <p:nvPr/>
        </p:nvSpPr>
        <p:spPr>
          <a:xfrm>
            <a:off x="824945" y="235476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Shared DNA matches with other Cederholm descendants</a:t>
            </a:r>
            <a:endParaRPr lang="en-US" sz="1800" b="1" dirty="0"/>
          </a:p>
        </p:txBody>
      </p:sp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AB26C9CE-2E4B-4423-96D8-EE59A9724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093" y="733749"/>
            <a:ext cx="6799813" cy="566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36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A627FCC-8B13-4869-9C40-DE9379A41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11" y="1059103"/>
            <a:ext cx="10876578" cy="47397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E815D6-91B8-4F4C-9377-E1688F18CAD8}"/>
              </a:ext>
            </a:extLst>
          </p:cNvPr>
          <p:cNvSpPr txBox="1"/>
          <p:nvPr/>
        </p:nvSpPr>
        <p:spPr>
          <a:xfrm>
            <a:off x="5152859" y="1214199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Emil immigrated to America in 1888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788186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F29EF64B-9116-4C11-9F9C-D7109AA8E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62" y="2157412"/>
            <a:ext cx="8067675" cy="25431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EC9613-E204-4035-BF09-15E8BCCB9298}"/>
              </a:ext>
            </a:extLst>
          </p:cNvPr>
          <p:cNvSpPr txBox="1"/>
          <p:nvPr/>
        </p:nvSpPr>
        <p:spPr>
          <a:xfrm>
            <a:off x="1870572" y="1477133"/>
            <a:ext cx="7744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Shared DNA matches with Brorström descendants still living in Sweden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504711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56A190A-87FA-438B-9B1E-5C75F8AAC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90" y="604443"/>
            <a:ext cx="6773220" cy="56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01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F16F45D-20AA-465A-A8CA-69F6C8159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159" y="207997"/>
            <a:ext cx="6496140" cy="644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27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C78FC98-8204-4459-AE97-C851CCB09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87" y="1017037"/>
            <a:ext cx="87344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47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495C3FC-879D-46F3-A956-A531A8E6A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79" y="436940"/>
            <a:ext cx="8699841" cy="598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69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B1BE7ED2-03F2-4C08-B069-35ABA869C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1162050"/>
            <a:ext cx="916305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64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587CB1-83A9-43CE-81B8-9F2C17E90B33}"/>
              </a:ext>
            </a:extLst>
          </p:cNvPr>
          <p:cNvSpPr txBox="1"/>
          <p:nvPr/>
        </p:nvSpPr>
        <p:spPr>
          <a:xfrm>
            <a:off x="1880212" y="1997839"/>
            <a:ext cx="84315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Segoe UI Emoji" panose="020B0502040204020203" pitchFamily="34" charset="0"/>
                <a:ea typeface="Segoe UI Emoji" panose="020B0502040204020203" pitchFamily="34" charset="0"/>
              </a:rPr>
              <a:t>Gustav Göran Cederholm was born out of wedlock in 1841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Segoe UI Emoji" panose="020B0502040204020203" pitchFamily="34" charset="0"/>
                <a:ea typeface="Segoe UI Emoji" panose="020B0502040204020203" pitchFamily="34" charset="0"/>
              </a:rPr>
              <a:t>His father could have been a Brorström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Segoe UI Emoji" panose="020B0502040204020203" pitchFamily="34" charset="0"/>
                <a:ea typeface="Segoe UI Emoji" panose="020B0502040204020203" pitchFamily="34" charset="0"/>
              </a:rPr>
              <a:t>The obvious choice is Malte Brorström (1816-1877), my 2</a:t>
            </a:r>
            <a:r>
              <a:rPr lang="en-US" sz="3600" baseline="30000" dirty="0">
                <a:latin typeface="Segoe UI Emoji" panose="020B0502040204020203" pitchFamily="34" charset="0"/>
                <a:ea typeface="Segoe UI Emoji" panose="020B0502040204020203" pitchFamily="34" charset="0"/>
              </a:rPr>
              <a:t>nd</a:t>
            </a:r>
            <a:r>
              <a:rPr lang="en-US" sz="3600" dirty="0">
                <a:latin typeface="Segoe UI Emoji" panose="020B0502040204020203" pitchFamily="34" charset="0"/>
                <a:ea typeface="Segoe UI Emoji" panose="020B0502040204020203" pitchFamily="34" charset="0"/>
              </a:rPr>
              <a:t>-great grandfather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32289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02F66E-07D3-4C08-B6EB-A07EAAA07CE6}"/>
              </a:ext>
            </a:extLst>
          </p:cNvPr>
          <p:cNvSpPr txBox="1"/>
          <p:nvPr/>
        </p:nvSpPr>
        <p:spPr>
          <a:xfrm>
            <a:off x="2603827" y="1997839"/>
            <a:ext cx="698434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Segoe UI Emoj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Based on the overwhelming DNA evidence, I added Gustav Göran Cederholm to my family tree on Ancestry.com </a:t>
            </a:r>
            <a:r>
              <a:rPr lang="en-US" sz="3600">
                <a:latin typeface="Segoe UI Emoj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as a </a:t>
            </a:r>
            <a:r>
              <a:rPr lang="en-US" sz="3600" dirty="0">
                <a:latin typeface="Segoe UI Emoj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son of Malte Brorström. </a:t>
            </a:r>
          </a:p>
        </p:txBody>
      </p:sp>
    </p:spTree>
    <p:extLst>
      <p:ext uri="{BB962C8B-B14F-4D97-AF65-F5344CB8AC3E}">
        <p14:creationId xmlns:p14="http://schemas.microsoft.com/office/powerpoint/2010/main" val="2660060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chat or text message&#10;&#10;Description automatically generated">
            <a:extLst>
              <a:ext uri="{FF2B5EF4-FFF2-40B4-BE49-F238E27FC236}">
                <a16:creationId xmlns:a16="http://schemas.microsoft.com/office/drawing/2014/main" id="{EAE0508C-781E-446B-9A94-128C51D2B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52" y="906128"/>
            <a:ext cx="10042895" cy="504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71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465E36-5747-458F-B26D-9FFE92E83C22}"/>
              </a:ext>
            </a:extLst>
          </p:cNvPr>
          <p:cNvSpPr txBox="1"/>
          <p:nvPr/>
        </p:nvSpPr>
        <p:spPr>
          <a:xfrm>
            <a:off x="1394671" y="35802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That gave the following relationship chart:</a:t>
            </a:r>
          </a:p>
        </p:txBody>
      </p:sp>
      <p:pic>
        <p:nvPicPr>
          <p:cNvPr id="4" name="Picture 3" descr="Graphical user interface, application, timeline&#10;&#10;Description automatically generated">
            <a:extLst>
              <a:ext uri="{FF2B5EF4-FFF2-40B4-BE49-F238E27FC236}">
                <a16:creationId xmlns:a16="http://schemas.microsoft.com/office/drawing/2014/main" id="{63A8E3E0-3317-409D-A0E8-FDF33274B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713" y="936934"/>
            <a:ext cx="5581782" cy="552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58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1659362-6654-4395-8CCE-6E4D131F5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484" y="413312"/>
            <a:ext cx="5286812" cy="58742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32D5ED-2875-4D28-BE04-B84B54F570AB}"/>
              </a:ext>
            </a:extLst>
          </p:cNvPr>
          <p:cNvSpPr txBox="1"/>
          <p:nvPr/>
        </p:nvSpPr>
        <p:spPr>
          <a:xfrm>
            <a:off x="914400" y="1797152"/>
            <a:ext cx="40518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Segoe UI Emoji" panose="020B0502040204020203" pitchFamily="34" charset="0"/>
                <a:ea typeface="Segoe UI Emoji" panose="020B0502040204020203" pitchFamily="34" charset="0"/>
              </a:rPr>
              <a:t>My first-cousin Annmarie Brorström has a DNA match with Annie K. Cederholm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5606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69660B68-C16B-4CCB-AF7E-9A86DBCB9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436" y="412813"/>
            <a:ext cx="7972846" cy="58921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197AE6-0CF5-45BB-8EF6-7F9AFCD13032}"/>
              </a:ext>
            </a:extLst>
          </p:cNvPr>
          <p:cNvSpPr txBox="1"/>
          <p:nvPr/>
        </p:nvSpPr>
        <p:spPr>
          <a:xfrm>
            <a:off x="687977" y="2017264"/>
            <a:ext cx="29347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Segoe UI Emoji" panose="020B0502040204020203" pitchFamily="34" charset="0"/>
                <a:ea typeface="Segoe UI Emoji" panose="020B0502040204020203" pitchFamily="34" charset="0"/>
              </a:rPr>
              <a:t>Annie K. Cederholm added Malte to her family tree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1209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32D5ED-2875-4D28-BE04-B84B54F570AB}"/>
              </a:ext>
            </a:extLst>
          </p:cNvPr>
          <p:cNvSpPr txBox="1"/>
          <p:nvPr/>
        </p:nvSpPr>
        <p:spPr>
          <a:xfrm>
            <a:off x="1350628" y="1797152"/>
            <a:ext cx="35485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Segoe UI Emoji" panose="020B0502040204020203" pitchFamily="34" charset="0"/>
                <a:ea typeface="Segoe UI Emoji" panose="020B0502040204020203" pitchFamily="34" charset="0"/>
              </a:rPr>
              <a:t>I have a DNA match with Rebecca Paddon</a:t>
            </a:r>
            <a:endParaRPr lang="en-US" sz="2400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4EC33E5-9A56-4102-92C9-78132CCB5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813" y="255864"/>
            <a:ext cx="4936939" cy="634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49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3197526A-D3F2-429D-A43A-4F92AB5B9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9" y="92546"/>
            <a:ext cx="11158330" cy="6162391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F2FA072F-1745-4D23-BE15-9B8DEB97C8BD}"/>
              </a:ext>
            </a:extLst>
          </p:cNvPr>
          <p:cNvSpPr/>
          <p:nvPr/>
        </p:nvSpPr>
        <p:spPr>
          <a:xfrm>
            <a:off x="7972046" y="4585324"/>
            <a:ext cx="279401" cy="24427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384F8363-731C-4446-912E-5D247CC641A0}"/>
              </a:ext>
            </a:extLst>
          </p:cNvPr>
          <p:cNvSpPr/>
          <p:nvPr/>
        </p:nvSpPr>
        <p:spPr>
          <a:xfrm>
            <a:off x="1523604" y="4824513"/>
            <a:ext cx="279401" cy="24427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EDD53DB3-895C-44E4-8BBC-171CBB82DB71}"/>
              </a:ext>
            </a:extLst>
          </p:cNvPr>
          <p:cNvSpPr/>
          <p:nvPr/>
        </p:nvSpPr>
        <p:spPr>
          <a:xfrm>
            <a:off x="3084711" y="3954744"/>
            <a:ext cx="279401" cy="24427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D6F6C6ED-6DE7-49E0-BA69-269D37A6AEDC}"/>
              </a:ext>
            </a:extLst>
          </p:cNvPr>
          <p:cNvSpPr/>
          <p:nvPr/>
        </p:nvSpPr>
        <p:spPr>
          <a:xfrm>
            <a:off x="4755058" y="4824512"/>
            <a:ext cx="279401" cy="24427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C16AAF1E-F955-4A26-88B8-43C873113F7A}"/>
              </a:ext>
            </a:extLst>
          </p:cNvPr>
          <p:cNvSpPr/>
          <p:nvPr/>
        </p:nvSpPr>
        <p:spPr>
          <a:xfrm>
            <a:off x="6306805" y="3935937"/>
            <a:ext cx="279401" cy="24427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23DEC213-56D5-4329-AC37-899728928A8A}"/>
              </a:ext>
            </a:extLst>
          </p:cNvPr>
          <p:cNvSpPr/>
          <p:nvPr/>
        </p:nvSpPr>
        <p:spPr>
          <a:xfrm>
            <a:off x="7972235" y="4863092"/>
            <a:ext cx="279401" cy="24427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0AD4E68C-EC8A-466D-AAE3-E49ACEE23F47}"/>
              </a:ext>
            </a:extLst>
          </p:cNvPr>
          <p:cNvSpPr/>
          <p:nvPr/>
        </p:nvSpPr>
        <p:spPr>
          <a:xfrm>
            <a:off x="7994675" y="3935936"/>
            <a:ext cx="279401" cy="24427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0A0A79B6-9A49-4455-87DC-3EF405998A2B}"/>
              </a:ext>
            </a:extLst>
          </p:cNvPr>
          <p:cNvSpPr/>
          <p:nvPr/>
        </p:nvSpPr>
        <p:spPr>
          <a:xfrm>
            <a:off x="9492111" y="3935936"/>
            <a:ext cx="279401" cy="24427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8BE8427C-5E13-4585-8703-8AB9E7DBD936}"/>
              </a:ext>
            </a:extLst>
          </p:cNvPr>
          <p:cNvSpPr/>
          <p:nvPr/>
        </p:nvSpPr>
        <p:spPr>
          <a:xfrm>
            <a:off x="10996656" y="5603940"/>
            <a:ext cx="279401" cy="24427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7488C57C-9D76-4248-BB9B-45A91546EF62}"/>
              </a:ext>
            </a:extLst>
          </p:cNvPr>
          <p:cNvSpPr/>
          <p:nvPr/>
        </p:nvSpPr>
        <p:spPr>
          <a:xfrm>
            <a:off x="1527577" y="3924263"/>
            <a:ext cx="279401" cy="24427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67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95C99A6-33BA-4C5E-BAC2-D1C1519D6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582" y="522514"/>
            <a:ext cx="4635080" cy="58129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4810DD-6FE9-445B-92CF-E5C4984718CD}"/>
              </a:ext>
            </a:extLst>
          </p:cNvPr>
          <p:cNvSpPr txBox="1"/>
          <p:nvPr/>
        </p:nvSpPr>
        <p:spPr>
          <a:xfrm>
            <a:off x="1478338" y="1896681"/>
            <a:ext cx="398852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Segoe UI Emoji" panose="020B0502040204020203" pitchFamily="34" charset="0"/>
                <a:ea typeface="Segoe UI Emoji" panose="020B0502040204020203" pitchFamily="34" charset="0"/>
              </a:rPr>
              <a:t>Annmarie Brorström has a DNA match with Sofia Wodstrup (Fiwod)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4615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BA64270-B9D3-4E51-B03A-648A5EF4B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656" y="1323975"/>
            <a:ext cx="7680688" cy="388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53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495C3FC-879D-46F3-A956-A531A8E6A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79" y="436940"/>
            <a:ext cx="8699841" cy="598411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F996E05-735C-43E2-9ECD-8C05A020482F}"/>
              </a:ext>
            </a:extLst>
          </p:cNvPr>
          <p:cNvSpPr/>
          <p:nvPr/>
        </p:nvSpPr>
        <p:spPr>
          <a:xfrm>
            <a:off x="4739778" y="1644243"/>
            <a:ext cx="1356222" cy="4278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22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BD2C95BA-608F-400A-9558-7F4025137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835" y="604096"/>
            <a:ext cx="6396329" cy="56498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657C9D-11E3-42AD-8229-457E42FC7DAD}"/>
              </a:ext>
            </a:extLst>
          </p:cNvPr>
          <p:cNvSpPr txBox="1"/>
          <p:nvPr/>
        </p:nvSpPr>
        <p:spPr>
          <a:xfrm>
            <a:off x="7548447" y="5386902"/>
            <a:ext cx="1066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Malte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2FC0FA-68CB-4905-B4C4-B940913F174A}"/>
              </a:ext>
            </a:extLst>
          </p:cNvPr>
          <p:cNvSpPr txBox="1"/>
          <p:nvPr/>
        </p:nvSpPr>
        <p:spPr>
          <a:xfrm>
            <a:off x="3778724" y="992452"/>
            <a:ext cx="12300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Boel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36264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D6F46CE-00FD-48BD-A872-A26D37873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035" y="746147"/>
            <a:ext cx="6416909" cy="53657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4951C5-D6BB-499C-A9C0-400BA03F5F63}"/>
              </a:ext>
            </a:extLst>
          </p:cNvPr>
          <p:cNvSpPr txBox="1"/>
          <p:nvPr/>
        </p:nvSpPr>
        <p:spPr>
          <a:xfrm>
            <a:off x="339635" y="1720840"/>
            <a:ext cx="457199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Emoji" panose="020B0502040204020203" pitchFamily="34" charset="0"/>
                <a:ea typeface="Segoe UI Emoji" panose="020B0502040204020203" pitchFamily="34" charset="0"/>
              </a:rPr>
              <a:t>Lena Lundquist (nee Nilsson) is a third-cousin of Walter Cederholm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Emoji" panose="020B0502040204020203" pitchFamily="34" charset="0"/>
                <a:ea typeface="Segoe UI Emoji" panose="020B0502040204020203" pitchFamily="34" charset="0"/>
              </a:rPr>
              <a:t>Lena has a DNA match with Annie Cederholm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Emoji" panose="020B0502040204020203" pitchFamily="34" charset="0"/>
                <a:ea typeface="Segoe UI Emoji" panose="020B0502040204020203" pitchFamily="34" charset="0"/>
              </a:rPr>
              <a:t>Lena became interested in the idea that Malte Brorström was the father of Gustav Göran Cederholm</a:t>
            </a:r>
          </a:p>
        </p:txBody>
      </p:sp>
    </p:spTree>
    <p:extLst>
      <p:ext uri="{BB962C8B-B14F-4D97-AF65-F5344CB8AC3E}">
        <p14:creationId xmlns:p14="http://schemas.microsoft.com/office/powerpoint/2010/main" val="3020292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8723059-346F-47BE-A9C8-4A482FCF4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19" y="1042330"/>
            <a:ext cx="9704762" cy="34857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3339D0-E5DD-4388-B14D-9610329F372F}"/>
              </a:ext>
            </a:extLst>
          </p:cNvPr>
          <p:cNvSpPr txBox="1"/>
          <p:nvPr/>
        </p:nvSpPr>
        <p:spPr>
          <a:xfrm>
            <a:off x="3047223" y="4954744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Walter &amp; I share 193 cM of DNA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7597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A8A9923-F538-446E-AE2E-88E55A0B4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794" y="2148431"/>
            <a:ext cx="8382000" cy="3971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A9D4FA-CA48-4067-A2E6-D30915436AE8}"/>
              </a:ext>
            </a:extLst>
          </p:cNvPr>
          <p:cNvSpPr txBox="1"/>
          <p:nvPr/>
        </p:nvSpPr>
        <p:spPr>
          <a:xfrm>
            <a:off x="914400" y="547692"/>
            <a:ext cx="72281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Segoe UI Emoji" panose="020B0502040204020203" pitchFamily="34" charset="0"/>
                <a:ea typeface="Segoe UI Emoji" panose="020B0502040204020203" pitchFamily="34" charset="0"/>
              </a:rPr>
              <a:t>Lena Lundquist (nee Nilsson) thoroughly researched Boel (the mother of Gustav Göran Cederholm) and wrote a lengthy narrative about her:</a:t>
            </a:r>
          </a:p>
        </p:txBody>
      </p:sp>
    </p:spTree>
    <p:extLst>
      <p:ext uri="{BB962C8B-B14F-4D97-AF65-F5344CB8AC3E}">
        <p14:creationId xmlns:p14="http://schemas.microsoft.com/office/powerpoint/2010/main" val="27617550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492151-7E74-4CF3-9375-20E722CE8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909637"/>
            <a:ext cx="712470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03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A9E3F0CE-2C83-4B9A-8FDC-AA90A5F22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987" y="1185862"/>
            <a:ext cx="705802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51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F193781-D5C4-44D2-97E6-63AEBF518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2143125"/>
            <a:ext cx="7524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53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48F16D-E121-4E1E-B7A8-EB71578B9BC4}"/>
              </a:ext>
            </a:extLst>
          </p:cNvPr>
          <p:cNvSpPr txBox="1"/>
          <p:nvPr/>
        </p:nvSpPr>
        <p:spPr>
          <a:xfrm>
            <a:off x="2120348" y="1659285"/>
            <a:ext cx="795130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Malte Brorström lived in Borrby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At the age of 16, he went to </a:t>
            </a:r>
            <a:r>
              <a:rPr lang="en-US" sz="3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Gråmanstorp to learn to be a surveyor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He apprenticed with </a:t>
            </a:r>
            <a:r>
              <a:rPr lang="en-US" sz="3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Olof Gustafsson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Olof’s </a:t>
            </a:r>
            <a:r>
              <a:rPr lang="en-US" sz="3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wife, </a:t>
            </a:r>
            <a:r>
              <a:rPr lang="en-US" sz="32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Charlotta</a:t>
            </a:r>
            <a:r>
              <a:rPr lang="en-US" sz="3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Löfberg</a:t>
            </a:r>
            <a:r>
              <a:rPr lang="en-US" sz="3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was born in Borrby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Boel worked for the </a:t>
            </a:r>
            <a:r>
              <a:rPr lang="en-US" sz="3200" dirty="0" err="1">
                <a:latin typeface="Segoe UI" panose="020B0502040204020203" pitchFamily="34" charset="0"/>
                <a:cs typeface="Segoe UI" panose="020B0502040204020203" pitchFamily="34" charset="0"/>
              </a:rPr>
              <a:t>Gustafssons</a:t>
            </a: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 as a maid.</a:t>
            </a:r>
          </a:p>
        </p:txBody>
      </p:sp>
    </p:spTree>
    <p:extLst>
      <p:ext uri="{BB962C8B-B14F-4D97-AF65-F5344CB8AC3E}">
        <p14:creationId xmlns:p14="http://schemas.microsoft.com/office/powerpoint/2010/main" val="7730450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CC997F-7BE5-4FCB-9393-EC2BB59DFCF7}"/>
              </a:ext>
            </a:extLst>
          </p:cNvPr>
          <p:cNvSpPr txBox="1"/>
          <p:nvPr/>
        </p:nvSpPr>
        <p:spPr>
          <a:xfrm>
            <a:off x="2403897" y="982176"/>
            <a:ext cx="738420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Summary</a:t>
            </a:r>
          </a:p>
          <a:p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I started with my DNA match with Walter Cederholm on Ancestry.com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We have shared DNA matches with many other Cederholm descendants AND Brorström descendants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Walter’s great-grandfather Gustaf Göran Cederholm was born out of wedlock in 1841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Based on DNA evidence, Malte Brorström was </a:t>
            </a:r>
            <a:r>
              <a:rPr lang="en-US" sz="2400">
                <a:latin typeface="Segoe UI" panose="020B0502040204020203" pitchFamily="34" charset="0"/>
                <a:cs typeface="Segoe UI" panose="020B0502040204020203" pitchFamily="34" charset="0"/>
              </a:rPr>
              <a:t>most likely the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father of Gustaf Göran Cederholm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Malte studied to be a surveyor in the household where Boel was a maid.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737421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E7E4B79-72D0-4DD0-89AA-44DF2BBB1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52" y="132512"/>
            <a:ext cx="10434312" cy="6603562"/>
          </a:xfrm>
          <a:prstGeom prst="rect">
            <a:avLst/>
          </a:prstGeom>
        </p:spPr>
      </p:pic>
      <p:sp>
        <p:nvSpPr>
          <p:cNvPr id="7" name="Star: 5 Points 6">
            <a:extLst>
              <a:ext uri="{FF2B5EF4-FFF2-40B4-BE49-F238E27FC236}">
                <a16:creationId xmlns:a16="http://schemas.microsoft.com/office/drawing/2014/main" id="{817863AE-2A9B-433D-95F9-19052C118C9B}"/>
              </a:ext>
            </a:extLst>
          </p:cNvPr>
          <p:cNvSpPr/>
          <p:nvPr/>
        </p:nvSpPr>
        <p:spPr>
          <a:xfrm>
            <a:off x="2215803" y="6206625"/>
            <a:ext cx="279401" cy="24427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ADEFE5B5-C352-4AC9-9DCA-CB063CD5B190}"/>
              </a:ext>
            </a:extLst>
          </p:cNvPr>
          <p:cNvSpPr/>
          <p:nvPr/>
        </p:nvSpPr>
        <p:spPr>
          <a:xfrm>
            <a:off x="4276615" y="5260380"/>
            <a:ext cx="279401" cy="24427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49D3E932-AE71-4393-9EA3-5DAAB632CC33}"/>
              </a:ext>
            </a:extLst>
          </p:cNvPr>
          <p:cNvSpPr/>
          <p:nvPr/>
        </p:nvSpPr>
        <p:spPr>
          <a:xfrm>
            <a:off x="6419314" y="5260380"/>
            <a:ext cx="279401" cy="24427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FB54CFA2-0DC3-42D1-BF3E-707B8A51C32E}"/>
              </a:ext>
            </a:extLst>
          </p:cNvPr>
          <p:cNvSpPr/>
          <p:nvPr/>
        </p:nvSpPr>
        <p:spPr>
          <a:xfrm>
            <a:off x="8455105" y="4316410"/>
            <a:ext cx="279401" cy="24427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34D679D1-7752-4136-852A-921E8324D68D}"/>
              </a:ext>
            </a:extLst>
          </p:cNvPr>
          <p:cNvSpPr/>
          <p:nvPr/>
        </p:nvSpPr>
        <p:spPr>
          <a:xfrm>
            <a:off x="10545487" y="5230864"/>
            <a:ext cx="279401" cy="24427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896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CC997F-7BE5-4FCB-9393-EC2BB59DFCF7}"/>
              </a:ext>
            </a:extLst>
          </p:cNvPr>
          <p:cNvSpPr txBox="1"/>
          <p:nvPr/>
        </p:nvSpPr>
        <p:spPr>
          <a:xfrm>
            <a:off x="1837840" y="2875002"/>
            <a:ext cx="851632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latin typeface="Segoe UI Emoj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The DNA doesn’t lie!</a:t>
            </a:r>
            <a:endParaRPr lang="en-US" sz="6600" b="1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7089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78D7735-714F-4F10-8AC2-4D1F88A03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055" y="909687"/>
            <a:ext cx="4758011" cy="22127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65BB1A-63BC-4C72-BFC0-4DFD07144625}"/>
              </a:ext>
            </a:extLst>
          </p:cNvPr>
          <p:cNvSpPr txBox="1"/>
          <p:nvPr/>
        </p:nvSpPr>
        <p:spPr>
          <a:xfrm>
            <a:off x="2595155" y="320430"/>
            <a:ext cx="6879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Segoe UI Emoj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My DNA match with Walter Cederholm is 193 cM</a:t>
            </a:r>
            <a:endParaRPr lang="en-US" sz="2400" b="1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8AFC6-76F6-4DE3-B1A3-8EE9833CEB49}"/>
              </a:ext>
            </a:extLst>
          </p:cNvPr>
          <p:cNvSpPr txBox="1"/>
          <p:nvPr/>
        </p:nvSpPr>
        <p:spPr>
          <a:xfrm>
            <a:off x="2159726" y="3492134"/>
            <a:ext cx="86563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Segoe UI Emoj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My daughter Amy’s match with Walter Cederholm is 179 cM</a:t>
            </a:r>
            <a:endParaRPr lang="en-US" sz="2400" b="1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F128C6F-E268-45C6-9C7D-250924CAA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031" y="4047577"/>
            <a:ext cx="4758012" cy="224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607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ECCB926-8319-42B9-A446-A6CF99FA1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73" y="4125756"/>
            <a:ext cx="4437231" cy="2073539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11261CD-38DA-42D9-8AFA-3F7F35DC4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733" y="4136621"/>
            <a:ext cx="4406943" cy="2062674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6D5B980-3D04-4889-BDF1-1961226413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733" y="1495443"/>
            <a:ext cx="4303512" cy="1997815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A557411-0377-4E8A-ACC3-36758915EE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73" y="1495443"/>
            <a:ext cx="4437231" cy="20626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BC8A692-AC7C-45E8-AB65-5A6AC0997532}"/>
              </a:ext>
            </a:extLst>
          </p:cNvPr>
          <p:cNvSpPr txBox="1"/>
          <p:nvPr/>
        </p:nvSpPr>
        <p:spPr>
          <a:xfrm>
            <a:off x="1206473" y="852080"/>
            <a:ext cx="8473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Segoe UI Emoj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My Brorström first-cousins have much smaller matches with Walter Cederholm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73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822B60B-4B84-430A-B50E-1A8939DBA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143" y="294008"/>
            <a:ext cx="7832716" cy="626998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CFBF8C1-663E-4E63-9C14-05B6F3239491}"/>
              </a:ext>
            </a:extLst>
          </p:cNvPr>
          <p:cNvSpPr/>
          <p:nvPr/>
        </p:nvSpPr>
        <p:spPr>
          <a:xfrm>
            <a:off x="4789730" y="6017632"/>
            <a:ext cx="1352325" cy="3744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627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0073DFD-3055-4D75-90F9-B8FC6F105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5" y="2098493"/>
            <a:ext cx="4881426" cy="2277999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5C0C058-F768-4415-9345-90F369388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570" y="978976"/>
            <a:ext cx="5823003" cy="4900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DBF5C0-8BCE-4F6C-A350-3D526F8523F0}"/>
              </a:ext>
            </a:extLst>
          </p:cNvPr>
          <p:cNvSpPr txBox="1"/>
          <p:nvPr/>
        </p:nvSpPr>
        <p:spPr>
          <a:xfrm>
            <a:off x="8498976" y="2098493"/>
            <a:ext cx="6798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Segoe UI Emoj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half-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977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FB1796F-B657-442D-BAFC-8CB278501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25" y="1162050"/>
            <a:ext cx="6915150" cy="45339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EB379A4-8211-4B13-84C0-F7157492F0B7}"/>
              </a:ext>
            </a:extLst>
          </p:cNvPr>
          <p:cNvSpPr/>
          <p:nvPr/>
        </p:nvSpPr>
        <p:spPr>
          <a:xfrm>
            <a:off x="4850674" y="5146766"/>
            <a:ext cx="1837509" cy="4005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75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C78FC98-8204-4459-AE97-C851CCB09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87" y="1017037"/>
            <a:ext cx="87344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55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C83E8134-DCD2-4ED6-96B0-76D2D5C07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287" y="904875"/>
            <a:ext cx="606742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2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FE7AB0C-D3BA-4110-A161-F4CAD70B3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62" y="1309687"/>
            <a:ext cx="540067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90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FF677E3-A387-4366-A246-F14D072F1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949" y="278675"/>
            <a:ext cx="8290101" cy="51741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65CB3A-E16C-4AB9-B27A-2B610856E956}"/>
              </a:ext>
            </a:extLst>
          </p:cNvPr>
          <p:cNvSpPr txBox="1"/>
          <p:nvPr/>
        </p:nvSpPr>
        <p:spPr>
          <a:xfrm>
            <a:off x="3979816" y="5886045"/>
            <a:ext cx="4232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Amy’s DNA </a:t>
            </a:r>
            <a:r>
              <a:rPr lang="en-US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match with </a:t>
            </a:r>
            <a:r>
              <a:rPr lang="en-US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wceder</a:t>
            </a:r>
            <a:r>
              <a:rPr lang="en-US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is 179 cM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064286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8BC8312-77BF-482B-8892-520E3FA88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00" y="867676"/>
            <a:ext cx="7508745" cy="4677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34FA46-6D51-4F63-BFEE-D79B5C3402B6}"/>
              </a:ext>
            </a:extLst>
          </p:cNvPr>
          <p:cNvSpPr txBox="1"/>
          <p:nvPr/>
        </p:nvSpPr>
        <p:spPr>
          <a:xfrm>
            <a:off x="2121900" y="31389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Shared DNA matches with my Brorström first-cousins</a:t>
            </a:r>
            <a:endParaRPr lang="en-US" sz="1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88EF07-B1FB-4623-86A6-14B02A1DB689}"/>
              </a:ext>
            </a:extLst>
          </p:cNvPr>
          <p:cNvSpPr txBox="1"/>
          <p:nvPr/>
        </p:nvSpPr>
        <p:spPr>
          <a:xfrm>
            <a:off x="2047797" y="5805658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Their father and my mother were brother and sister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330042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408</Words>
  <Application>Microsoft Office PowerPoint</Application>
  <PresentationFormat>Widescreen</PresentationFormat>
  <Paragraphs>45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Segoe UI</vt:lpstr>
      <vt:lpstr>Segoe UI Emoji</vt:lpstr>
      <vt:lpstr>Office Theme</vt:lpstr>
      <vt:lpstr>The Cederholm-Brorström Connection - One of My Best Success Stories Using DNA on Ancestry.com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Burks Oakley</dc:creator>
  <cp:lastModifiedBy>Burks Oakley</cp:lastModifiedBy>
  <cp:revision>1</cp:revision>
  <dcterms:created xsi:type="dcterms:W3CDTF">2022-02-14T16:53:32Z</dcterms:created>
  <dcterms:modified xsi:type="dcterms:W3CDTF">2022-02-21T13:15:21Z</dcterms:modified>
</cp:coreProperties>
</file>